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e Turret" initials="T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38" autoAdjust="0"/>
    <p:restoredTop sz="97731" autoAdjust="0"/>
  </p:normalViewPr>
  <p:slideViewPr>
    <p:cSldViewPr>
      <p:cViewPr>
        <p:scale>
          <a:sx n="50" d="100"/>
          <a:sy n="50" d="100"/>
        </p:scale>
        <p:origin x="-1722" y="-6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4DA6E99D-6246-4781-ABDB-813EFBC5D07F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071"/>
            <a:ext cx="2971800" cy="4573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4CDCE2E7-6806-4048-A9EE-2669634A57DA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45580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uFillTx/>
              </a:defRPr>
            </a:lvl1pPr>
          </a:lstStyle>
          <a:p>
            <a:endParaRPr lang="en-CA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uFillTx/>
              </a:defRPr>
            </a:lvl1pPr>
          </a:lstStyle>
          <a:p>
            <a:fld id="{83CE6F45-1A96-4D81-8A65-7AFDC19E3228}" type="datetimeFigureOut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>
              <a:uFillTx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uFillTx/>
              </a:defRPr>
            </a:lvl1pPr>
          </a:lstStyle>
          <a:p>
            <a:endParaRPr lang="en-CA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uFillTx/>
              </a:defRPr>
            </a:lvl1pPr>
          </a:lstStyle>
          <a:p>
            <a:fld id="{10D5CFD6-4E1E-4D58-8FC3-C1FAAE9149F6}" type="slidenum">
              <a:rPr lang="en-CA" smtClean="0">
                <a:uFillTx/>
              </a:rPr>
              <a:t>‹#›</a:t>
            </a:fld>
            <a:endParaRPr lang="en-CA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99879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CFD6-4E1E-4D58-8FC3-C1FAAE9149F6}" type="slidenum">
              <a:rPr lang="en-CA" smtClean="0">
                <a:uFillTx/>
              </a:rPr>
              <a:t>1</a:t>
            </a:fld>
            <a:endParaRPr lang="en-CA" dirty="0"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 dirty="0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C5186-47C2-48D1-96E7-B9FDE39E2005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994592" y="548680"/>
            <a:ext cx="1154816" cy="163463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476A-DC93-4D50-B85F-6CBC1F76AEB2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CECC-E93D-4B64-A1B9-93E9B4A3AA7E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r>
              <a:rPr lang="en-US">
                <a:uFillTx/>
              </a:rPr>
              <a:t>Click to edit Master subtitle style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55A5-E861-4046-8266-9445EC772CF4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316416" y="5805264"/>
            <a:ext cx="650760" cy="92114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endParaRPr lang="en-CA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86E6F-2A46-41F3-83D0-80DED2C2B486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uFillTx/>
              </a:defRPr>
            </a:lvl1pPr>
            <a:lvl2pPr>
              <a:defRPr sz="2400">
                <a:uFillTx/>
              </a:defRPr>
            </a:lvl2pPr>
            <a:lvl3pPr>
              <a:defRPr sz="2000">
                <a:uFillTx/>
              </a:defRPr>
            </a:lvl3pPr>
            <a:lvl4pPr>
              <a:defRPr sz="1800">
                <a:uFillTx/>
              </a:defRPr>
            </a:lvl4pPr>
            <a:lvl5pPr>
              <a:defRPr sz="1800">
                <a:uFillTx/>
              </a:defRPr>
            </a:lvl5pPr>
            <a:lvl6pPr>
              <a:defRPr sz="1800">
                <a:uFillTx/>
              </a:defRPr>
            </a:lvl6pPr>
            <a:lvl7pPr>
              <a:defRPr sz="1800">
                <a:uFillTx/>
              </a:defRPr>
            </a:lvl7pPr>
            <a:lvl8pPr>
              <a:defRPr sz="1800">
                <a:uFillTx/>
              </a:defRPr>
            </a:lvl8pPr>
            <a:lvl9pPr>
              <a:defRPr sz="18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C4DF7-E9DC-4D93-9812-EE454A3B7410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uFillTx/>
              </a:defRPr>
            </a:lvl1pPr>
            <a:lvl2pPr>
              <a:defRPr sz="2000">
                <a:uFillTx/>
              </a:defRPr>
            </a:lvl2pPr>
            <a:lvl3pPr>
              <a:defRPr sz="1800">
                <a:uFillTx/>
              </a:defRPr>
            </a:lvl3pPr>
            <a:lvl4pPr>
              <a:defRPr sz="1600">
                <a:uFillTx/>
              </a:defRPr>
            </a:lvl4pPr>
            <a:lvl5pPr>
              <a:defRPr sz="1600">
                <a:uFillTx/>
              </a:defRPr>
            </a:lvl5pPr>
            <a:lvl6pPr>
              <a:defRPr sz="1600">
                <a:uFillTx/>
              </a:defRPr>
            </a:lvl6pPr>
            <a:lvl7pPr>
              <a:defRPr sz="1600">
                <a:uFillTx/>
              </a:defRPr>
            </a:lvl7pPr>
            <a:lvl8pPr>
              <a:defRPr sz="1600">
                <a:uFillTx/>
              </a:defRPr>
            </a:lvl8pPr>
            <a:lvl9pPr>
              <a:defRPr sz="16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150A-A8B1-418F-A2DC-CAEE47F05256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  <a:endParaRPr lang="en-CA" dirty="0"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D858-885B-477C-8F1F-5DACCD3A68D8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CD774-1AEA-4E6B-837C-18D406BB9661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uFillTx/>
              </a:defRPr>
            </a:lvl1pPr>
            <a:lvl2pPr>
              <a:defRPr sz="2800">
                <a:uFillTx/>
              </a:defRPr>
            </a:lvl2pPr>
            <a:lvl3pPr>
              <a:defRPr sz="2400">
                <a:uFillTx/>
              </a:defRPr>
            </a:lvl3pPr>
            <a:lvl4pPr>
              <a:defRPr sz="2000">
                <a:uFillTx/>
              </a:defRPr>
            </a:lvl4pPr>
            <a:lvl5pPr>
              <a:defRPr sz="2000">
                <a:uFillTx/>
              </a:defRPr>
            </a:lvl5pPr>
            <a:lvl6pPr>
              <a:defRPr sz="2000">
                <a:uFillTx/>
              </a:defRPr>
            </a:lvl6pPr>
            <a:lvl7pPr>
              <a:defRPr sz="2000">
                <a:uFillTx/>
              </a:defRPr>
            </a:lvl7pPr>
            <a:lvl8pPr>
              <a:defRPr sz="2000">
                <a:uFillTx/>
              </a:defRPr>
            </a:lvl8pPr>
            <a:lvl9pPr>
              <a:defRPr sz="20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E9AA-E4BD-416C-975E-9F13A7E7A437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uFillTx/>
              </a:defRPr>
            </a:lvl1pPr>
            <a:lvl2pPr marL="457200" indent="0">
              <a:buNone/>
              <a:defRPr sz="2800">
                <a:uFillTx/>
              </a:defRPr>
            </a:lvl2pPr>
            <a:lvl3pPr marL="914400" indent="0">
              <a:buNone/>
              <a:defRPr sz="2400">
                <a:uFillTx/>
              </a:defRPr>
            </a:lvl3pPr>
            <a:lvl4pPr marL="1371600" indent="0">
              <a:buNone/>
              <a:defRPr sz="2000">
                <a:uFillTx/>
              </a:defRPr>
            </a:lvl4pPr>
            <a:lvl5pPr marL="1828800" indent="0">
              <a:buNone/>
              <a:defRPr sz="2000">
                <a:uFillTx/>
              </a:defRPr>
            </a:lvl5pPr>
            <a:lvl6pPr marL="2286000" indent="0">
              <a:buNone/>
              <a:defRPr sz="2000">
                <a:uFillTx/>
              </a:defRPr>
            </a:lvl6pPr>
            <a:lvl7pPr marL="2743200" indent="0">
              <a:buNone/>
              <a:defRPr sz="2000">
                <a:uFillTx/>
              </a:defRPr>
            </a:lvl7pPr>
            <a:lvl8pPr marL="3200400" indent="0">
              <a:buNone/>
              <a:defRPr sz="2000">
                <a:uFillTx/>
              </a:defRPr>
            </a:lvl8pPr>
            <a:lvl9pPr marL="3657600" indent="0">
              <a:buNone/>
              <a:defRPr sz="2000">
                <a:uFillTx/>
              </a:defRPr>
            </a:lvl9pPr>
          </a:lstStyle>
          <a:p>
            <a:r>
              <a:rPr lang="en-US">
                <a:uFillTx/>
              </a:rPr>
              <a:t>Click icon to add picture</a:t>
            </a:r>
            <a:endParaRPr lang="en-CA" dirty="0">
              <a:uFillTx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uFillTx/>
              </a:defRPr>
            </a:lvl1pPr>
            <a:lvl2pPr marL="457200" indent="0">
              <a:buNone/>
              <a:defRPr sz="1200">
                <a:uFillTx/>
              </a:defRPr>
            </a:lvl2pPr>
            <a:lvl3pPr marL="914400" indent="0">
              <a:buNone/>
              <a:defRPr sz="1000">
                <a:uFillTx/>
              </a:defRPr>
            </a:lvl3pPr>
            <a:lvl4pPr marL="1371600" indent="0">
              <a:buNone/>
              <a:defRPr sz="900">
                <a:uFillTx/>
              </a:defRPr>
            </a:lvl4pPr>
            <a:lvl5pPr marL="1828800" indent="0">
              <a:buNone/>
              <a:defRPr sz="900">
                <a:uFillTx/>
              </a:defRPr>
            </a:lvl5pPr>
            <a:lvl6pPr marL="2286000" indent="0">
              <a:buNone/>
              <a:defRPr sz="900">
                <a:uFillTx/>
              </a:defRPr>
            </a:lvl6pPr>
            <a:lvl7pPr marL="2743200" indent="0">
              <a:buNone/>
              <a:defRPr sz="900">
                <a:uFillTx/>
              </a:defRPr>
            </a:lvl7pPr>
            <a:lvl8pPr marL="3200400" indent="0">
              <a:buNone/>
              <a:defRPr sz="900">
                <a:uFillTx/>
              </a:defRPr>
            </a:lvl8pPr>
            <a:lvl9pPr marL="3657600" indent="0">
              <a:buNone/>
              <a:defRPr sz="900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64135-E875-497D-812A-B21EEAD3BD52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CA" dirty="0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 dirty="0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F067F22C-07D0-4380-BDF7-C32D8688C9D5}" type="datetime1">
              <a:rPr lang="en-CA" smtClean="0">
                <a:uFillTx/>
              </a:rPr>
              <a:t>09/05/2018</a:t>
            </a:fld>
            <a:endParaRPr lang="en-CA" dirty="0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CA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4924203A-75D2-4BF8-BCD1-4CD9FE7E7DB7}" type="slidenum">
              <a:rPr lang="en-CA" smtClean="0">
                <a:uFillTx/>
              </a:rPr>
              <a:pPr/>
              <a:t>‹#›</a:t>
            </a:fld>
            <a:endParaRPr lang="en-CA" dirty="0"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uFillTx/>
              </a:rPr>
              <a:t>Click to edit Master title style</a:t>
            </a:r>
            <a:endParaRPr lang="en-CA">
              <a:uFillTx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  <a:endParaRPr lang="en-CA">
              <a:uFillTx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90F7C7B0-1641-40B8-8302-B4ACE2D64D75}" type="datetimeFigureOut">
              <a:rPr lang="en-CA" smtClean="0">
                <a:uFillTx/>
              </a:rPr>
              <a:t>09/05/2018</a:t>
            </a:fld>
            <a:endParaRPr lang="en-CA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endParaRPr lang="en-CA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993D653A-34A4-4606-BE5B-E1A7DFC90E77}" type="slidenum">
              <a:rPr lang="en-CA" smtClean="0">
                <a:uFillTx/>
              </a:rPr>
              <a:t>‹#›</a:t>
            </a:fld>
            <a:endParaRPr lang="en-CA"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480052" y="212204"/>
            <a:ext cx="1941604" cy="17046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lpinecanada.org/uploads/documents/Ski-Cross_Progression_Table1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/>
          </p:cNvSpPr>
          <p:nvPr/>
        </p:nvSpPr>
        <p:spPr>
          <a:xfrm>
            <a:off x="971600" y="2672473"/>
            <a:ext cx="7200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>
                <a:solidFill>
                  <a:srgbClr val="E42B2B"/>
                </a:solidFill>
                <a:uFillTx/>
              </a:rPr>
              <a:t>AOA SX Report</a:t>
            </a:r>
            <a:r>
              <a:rPr lang="en-CA" sz="5400" dirty="0">
                <a:solidFill>
                  <a:srgbClr val="FF6600"/>
                </a:solidFill>
                <a:uFillTx/>
              </a:rPr>
              <a:t/>
            </a:r>
            <a:br>
              <a:rPr lang="en-CA" sz="5400" dirty="0">
                <a:solidFill>
                  <a:srgbClr val="FF6600"/>
                </a:solidFill>
                <a:uFillTx/>
              </a:rPr>
            </a:br>
            <a:r>
              <a:rPr lang="en-CA" sz="5400" dirty="0">
                <a:solidFill>
                  <a:srgbClr val="FF6600"/>
                </a:solidFill>
                <a:uFillTx/>
              </a:rPr>
              <a:t>Bennett Carter</a:t>
            </a:r>
          </a:p>
          <a:p>
            <a:pPr algn="ctr"/>
            <a:r>
              <a:rPr lang="en-CA" sz="2800" dirty="0">
                <a:solidFill>
                  <a:schemeClr val="bg1">
                    <a:lumMod val="65000"/>
                  </a:schemeClr>
                </a:solidFill>
                <a:uFillTx/>
              </a:rPr>
              <a:t>May 6th, 2018</a:t>
            </a:r>
            <a:br>
              <a:rPr lang="en-CA" sz="2800" dirty="0">
                <a:solidFill>
                  <a:schemeClr val="bg1">
                    <a:lumMod val="65000"/>
                  </a:schemeClr>
                </a:solidFill>
                <a:uFillTx/>
              </a:rPr>
            </a:br>
            <a:r>
              <a:rPr lang="en-CA" sz="2800" dirty="0">
                <a:solidFill>
                  <a:schemeClr val="bg1">
                    <a:lumMod val="65000"/>
                  </a:schemeClr>
                </a:solidFill>
                <a:uFillTx/>
              </a:rPr>
              <a:t>Caledon Ski Club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23317"/>
            <a:ext cx="8229600" cy="4453955"/>
          </a:xfrm>
        </p:spPr>
        <p:txBody>
          <a:bodyPr>
            <a:normAutofit/>
          </a:bodyPr>
          <a:lstStyle/>
          <a:p>
            <a:r>
              <a:rPr lang="en-CA" dirty="0">
                <a:uFillTx/>
              </a:rPr>
              <a:t>Year 1 of the AOA 5 year SX Plan</a:t>
            </a:r>
          </a:p>
          <a:p>
            <a:r>
              <a:rPr lang="en-CA" dirty="0">
                <a:uFillTx/>
              </a:rPr>
              <a:t>Year 1 - Integrate </a:t>
            </a:r>
            <a:r>
              <a:rPr lang="en-CA" dirty="0" smtClean="0">
                <a:uFillTx/>
              </a:rPr>
              <a:t>SX/terrain </a:t>
            </a:r>
            <a:r>
              <a:rPr lang="en-CA" dirty="0">
                <a:uFillTx/>
              </a:rPr>
              <a:t>into U12 SOD series, train more track builders, coaches and officials</a:t>
            </a:r>
          </a:p>
          <a:p>
            <a:r>
              <a:rPr lang="en-CA" dirty="0">
                <a:uFillTx/>
              </a:rPr>
              <a:t>Terrain was integrated into </a:t>
            </a:r>
            <a:r>
              <a:rPr lang="en-CA" dirty="0" smtClean="0">
                <a:uFillTx/>
              </a:rPr>
              <a:t>4 U12 races (3 SOD, 1 invitational), </a:t>
            </a:r>
            <a:r>
              <a:rPr lang="en-CA" dirty="0">
                <a:uFillTx/>
              </a:rPr>
              <a:t>8 clubs participated in builder session and 20 coaches and 19 officials were trained at Calabogie camp </a:t>
            </a: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Programming Overview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09874"/>
            <a:ext cx="8229600" cy="4525963"/>
          </a:xfrm>
        </p:spPr>
        <p:txBody>
          <a:bodyPr>
            <a:noAutofit/>
          </a:bodyPr>
          <a:lstStyle/>
          <a:p>
            <a:endParaRPr lang="en-CA" sz="1800" dirty="0">
              <a:uFillTx/>
            </a:endParaRPr>
          </a:p>
          <a:p>
            <a:pPr lvl="0"/>
            <a:endParaRPr lang="en-CA" sz="1800" b="1" dirty="0">
              <a:uFillTx/>
            </a:endParaRPr>
          </a:p>
          <a:p>
            <a:pPr lvl="0"/>
            <a:endParaRPr lang="en-CA" sz="1800" dirty="0">
              <a:uFillTx/>
            </a:endParaRPr>
          </a:p>
          <a:p>
            <a:endParaRPr lang="en-CA" sz="1400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568140" y="332656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Competition Highlights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23528" y="1423317"/>
            <a:ext cx="8229600" cy="4453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uFillTx/>
              </a:rPr>
              <a:t>Over 100 athletes participating in SO series and OWG event this season</a:t>
            </a:r>
          </a:p>
          <a:p>
            <a:r>
              <a:rPr lang="en-CA" dirty="0" smtClean="0">
                <a:uFillTx/>
              </a:rPr>
              <a:t>Alpine #1, #2, Craigleith, Devil’s Glen</a:t>
            </a:r>
            <a:endParaRPr lang="en-CA" dirty="0">
              <a:uFillTx/>
            </a:endParaRPr>
          </a:p>
          <a:p>
            <a:r>
              <a:rPr lang="en-CA" dirty="0">
                <a:uFillTx/>
              </a:rPr>
              <a:t>Canada is winning Olympic Medals</a:t>
            </a:r>
            <a:r>
              <a:rPr lang="en-CA" dirty="0" smtClean="0">
                <a:uFillTx/>
              </a:rPr>
              <a:t>!</a:t>
            </a:r>
          </a:p>
          <a:p>
            <a:pPr lvl="1"/>
            <a:r>
              <a:rPr lang="en-CA" dirty="0" smtClean="0">
                <a:uFillTx/>
              </a:rPr>
              <a:t>3</a:t>
            </a:r>
            <a:r>
              <a:rPr lang="en-CA" baseline="30000" dirty="0" smtClean="0">
                <a:uFillTx/>
              </a:rPr>
              <a:t>rd</a:t>
            </a:r>
            <a:r>
              <a:rPr lang="en-CA" dirty="0" smtClean="0">
                <a:uFillTx/>
              </a:rPr>
              <a:t> overall in Men’s and Women’s</a:t>
            </a:r>
          </a:p>
          <a:p>
            <a:pPr lvl="1"/>
            <a:r>
              <a:rPr lang="en-CA" dirty="0" smtClean="0">
                <a:uFillTx/>
              </a:rPr>
              <a:t>Nations Cup Champions</a:t>
            </a:r>
            <a:endParaRPr lang="en-CA" dirty="0"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CA" dirty="0">
                <a:uFillTx/>
              </a:rPr>
              <a:t>Year 2 - </a:t>
            </a:r>
            <a:r>
              <a:rPr lang="en-US" dirty="0">
                <a:uFillTx/>
              </a:rPr>
              <a:t>Integrate terrain as an event on all U12 calendars in all divisions, publish a AOA SX pathway for clubs to integrate into all age groups</a:t>
            </a:r>
          </a:p>
          <a:p>
            <a:pPr lvl="0"/>
            <a:r>
              <a:rPr lang="en-US" dirty="0">
                <a:uFillTx/>
              </a:rPr>
              <a:t>Jan 26 SX World Cup Blue Mountain</a:t>
            </a:r>
          </a:p>
          <a:p>
            <a:pPr lvl="0"/>
            <a:r>
              <a:rPr lang="en-US" dirty="0">
                <a:uFillTx/>
              </a:rPr>
              <a:t>Jan 28-29 SX NorAm Blue Mountain</a:t>
            </a:r>
          </a:p>
          <a:p>
            <a:pPr lvl="0"/>
            <a:r>
              <a:rPr lang="en-US" dirty="0">
                <a:uFillTx/>
              </a:rPr>
              <a:t>Jan 30-31 SX AOA Training Camp</a:t>
            </a:r>
          </a:p>
          <a:p>
            <a:pPr lvl="0"/>
            <a:r>
              <a:rPr lang="en-US" dirty="0">
                <a:uFillTx/>
              </a:rPr>
              <a:t>March U16 Canada Winter Games</a:t>
            </a:r>
            <a:endParaRPr lang="en-CA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Looking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85" y="114481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>
                <a:uFillTx/>
              </a:rPr>
              <a:t>Focus is on improving technique and aiding skill development as part of an alpine program</a:t>
            </a:r>
          </a:p>
          <a:p>
            <a:r>
              <a:rPr lang="en-US" dirty="0">
                <a:uFillTx/>
              </a:rPr>
              <a:t>Year #2 of five year plan</a:t>
            </a:r>
          </a:p>
          <a:p>
            <a:pPr lvl="1"/>
            <a:r>
              <a:rPr lang="en-US" dirty="0">
                <a:uFillTx/>
              </a:rPr>
              <a:t>Terrain racing in all divisions in U12</a:t>
            </a:r>
          </a:p>
          <a:p>
            <a:pPr lvl="1"/>
            <a:r>
              <a:rPr lang="en-US" dirty="0">
                <a:uFillTx/>
              </a:rPr>
              <a:t>Regular racing, with terrain on hill similar to Devil’s Glen in suitable areas</a:t>
            </a:r>
          </a:p>
          <a:p>
            <a:pPr lvl="1"/>
            <a:r>
              <a:rPr lang="en-US" dirty="0">
                <a:uFillTx/>
              </a:rPr>
              <a:t>Possibility of SOD Cup calendar shortening</a:t>
            </a:r>
          </a:p>
          <a:p>
            <a:pPr lvl="0"/>
            <a:r>
              <a:rPr lang="en-CA" dirty="0" smtClean="0">
                <a:uFillTx/>
              </a:rPr>
              <a:t>Keep </a:t>
            </a:r>
            <a:r>
              <a:rPr lang="en-CA" dirty="0">
                <a:uFillTx/>
              </a:rPr>
              <a:t>kids engaged with variable environments</a:t>
            </a:r>
          </a:p>
          <a:p>
            <a:r>
              <a:rPr lang="en-US" dirty="0">
                <a:uFillTx/>
              </a:rPr>
              <a:t>Looking forward to year 3, incorporating terrain into U14 calendar in SOD</a:t>
            </a:r>
          </a:p>
          <a:p>
            <a:pPr lvl="1"/>
            <a:r>
              <a:rPr lang="en-US" dirty="0">
                <a:uFillTx/>
              </a:rPr>
              <a:t>SOD cup vs </a:t>
            </a:r>
            <a:r>
              <a:rPr lang="en-US" dirty="0" smtClean="0">
                <a:uFillTx/>
              </a:rPr>
              <a:t>OCUP</a:t>
            </a:r>
            <a:endParaRPr lang="en-CA" dirty="0" smtClean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Looking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671" y="1263797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CA" dirty="0">
                <a:uFillTx/>
                <a:hlinkClick r:id="rId2"/>
              </a:rPr>
              <a:t>ACA Progression table</a:t>
            </a:r>
            <a:endParaRPr lang="en-CA" dirty="0">
              <a:uFillTx/>
            </a:endParaRPr>
          </a:p>
          <a:p>
            <a:r>
              <a:rPr lang="en-US" dirty="0">
                <a:uFillTx/>
              </a:rPr>
              <a:t>Blue Mountain Development project (Jan 29-30</a:t>
            </a:r>
            <a:r>
              <a:rPr lang="en-US" baseline="30000" dirty="0">
                <a:uFillTx/>
              </a:rPr>
              <a:t>th</a:t>
            </a:r>
            <a:r>
              <a:rPr lang="en-US" dirty="0">
                <a:uFillTx/>
              </a:rPr>
              <a:t>, 2019)</a:t>
            </a:r>
          </a:p>
          <a:p>
            <a:pPr lvl="1"/>
            <a:r>
              <a:rPr lang="en-US" dirty="0">
                <a:uFillTx/>
              </a:rPr>
              <a:t>Learning opportunity for athletes and coaches</a:t>
            </a:r>
          </a:p>
          <a:p>
            <a:pPr lvl="1"/>
            <a:r>
              <a:rPr lang="en-US" dirty="0">
                <a:uFillTx/>
              </a:rPr>
              <a:t>Be exposed to the highest level of SX racing and learn on the job</a:t>
            </a:r>
          </a:p>
          <a:p>
            <a:pPr lvl="1"/>
            <a:r>
              <a:rPr lang="en-US" dirty="0">
                <a:uFillTx/>
              </a:rPr>
              <a:t>Use of track as an environment, and all U19 kids will be able to participate in Nor-Am</a:t>
            </a:r>
          </a:p>
          <a:p>
            <a:pPr lvl="1"/>
            <a:r>
              <a:rPr lang="en-US" dirty="0">
                <a:uFillTx/>
              </a:rPr>
              <a:t>On escarpment training </a:t>
            </a:r>
            <a:r>
              <a:rPr lang="en-US" dirty="0" smtClean="0">
                <a:uFillTx/>
              </a:rPr>
              <a:t>opportunity</a:t>
            </a:r>
            <a:endParaRPr lang="en-US" dirty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Looking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uFillTx/>
              </a:rPr>
              <a:t>Other potential training opportunities within ONT</a:t>
            </a:r>
            <a:r>
              <a:rPr lang="en-US" dirty="0" smtClean="0">
                <a:uFillTx/>
              </a:rPr>
              <a:t>:</a:t>
            </a:r>
            <a:endParaRPr lang="en-US" dirty="0">
              <a:uFillTx/>
            </a:endParaRPr>
          </a:p>
          <a:p>
            <a:pPr lvl="1"/>
            <a:r>
              <a:rPr lang="en-US" dirty="0">
                <a:uFillTx/>
              </a:rPr>
              <a:t>Sir Sam’s FIS race/Devo camp</a:t>
            </a:r>
          </a:p>
          <a:p>
            <a:pPr lvl="1"/>
            <a:r>
              <a:rPr lang="en-US" dirty="0" err="1">
                <a:uFillTx/>
              </a:rPr>
              <a:t>Calabogie</a:t>
            </a:r>
            <a:r>
              <a:rPr lang="en-US" dirty="0">
                <a:uFillTx/>
              </a:rPr>
              <a:t> Peaks </a:t>
            </a:r>
          </a:p>
          <a:p>
            <a:pPr lvl="1"/>
            <a:r>
              <a:rPr lang="en-US" dirty="0">
                <a:uFillTx/>
              </a:rPr>
              <a:t>Thunder </a:t>
            </a:r>
            <a:r>
              <a:rPr lang="en-US" dirty="0" smtClean="0">
                <a:uFillTx/>
              </a:rPr>
              <a:t>Bay</a:t>
            </a:r>
          </a:p>
          <a:p>
            <a:pPr lvl="0"/>
            <a:r>
              <a:rPr lang="en-US" dirty="0">
                <a:uFillTx/>
              </a:rPr>
              <a:t>Something to think about for the </a:t>
            </a:r>
            <a:r>
              <a:rPr lang="en-US" dirty="0" smtClean="0">
                <a:uFillTx/>
              </a:rPr>
              <a:t>afternoon: How </a:t>
            </a:r>
            <a:r>
              <a:rPr lang="en-US" dirty="0">
                <a:uFillTx/>
              </a:rPr>
              <a:t>to implement terrain in </a:t>
            </a:r>
            <a:r>
              <a:rPr lang="en-US" dirty="0" smtClean="0">
                <a:uFillTx/>
              </a:rPr>
              <a:t>2019?</a:t>
            </a:r>
            <a:endParaRPr lang="en-US" dirty="0">
              <a:uFillTx/>
            </a:endParaRPr>
          </a:p>
          <a:p>
            <a:pPr lvl="1"/>
            <a:r>
              <a:rPr lang="en-US" dirty="0">
                <a:uFillTx/>
              </a:rPr>
              <a:t>PSL, SL, GS with rollers</a:t>
            </a:r>
          </a:p>
          <a:p>
            <a:pPr marL="457200" lvl="1" indent="0">
              <a:buNone/>
            </a:pPr>
            <a:endParaRPr lang="en-US" dirty="0" smtClean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Looking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uFillTx/>
              </a:rPr>
              <a:t>Expose kids to terrain as young as possible</a:t>
            </a:r>
          </a:p>
          <a:p>
            <a:r>
              <a:rPr lang="en-US" dirty="0" smtClean="0">
                <a:uFillTx/>
              </a:rPr>
              <a:t>Maintain focus on technical foundation for alpine success</a:t>
            </a:r>
          </a:p>
          <a:p>
            <a:r>
              <a:rPr lang="en-US" dirty="0" smtClean="0">
                <a:uFillTx/>
              </a:rPr>
              <a:t>GS competency must exist for success at high levels</a:t>
            </a:r>
          </a:p>
          <a:p>
            <a:r>
              <a:rPr lang="en-US" dirty="0" smtClean="0">
                <a:uFillTx/>
              </a:rPr>
              <a:t>Large gap exists between Nor-Am and WC</a:t>
            </a:r>
            <a:endParaRPr lang="en-US" dirty="0">
              <a:uFillTx/>
            </a:endParaRPr>
          </a:p>
          <a:p>
            <a:pPr marL="457200" lvl="1" indent="0">
              <a:buNone/>
            </a:pPr>
            <a:endParaRPr lang="en-US" dirty="0" smtClean="0">
              <a:uFillTx/>
            </a:endParaRPr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31640" y="332654"/>
            <a:ext cx="6316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E4002B"/>
                </a:solidFill>
                <a:uFillTx/>
              </a:rPr>
              <a:t>SX in Review</a:t>
            </a:r>
            <a:br>
              <a:rPr lang="en-US" sz="3600" b="1" dirty="0">
                <a:solidFill>
                  <a:srgbClr val="E4002B"/>
                </a:solidFill>
                <a:uFillTx/>
              </a:rPr>
            </a:br>
            <a:r>
              <a:rPr lang="en-US" sz="2800" b="1" dirty="0">
                <a:solidFill>
                  <a:srgbClr val="E4002B"/>
                </a:solidFill>
                <a:uFillTx/>
              </a:rPr>
              <a:t>Looking Forward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AOA Presentation Template - Summi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AOA Presentation Template - Summit</Template>
  <TotalTime>5444</TotalTime>
  <Words>371</Words>
  <Application>Microsoft Office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AOA Presentation Template - Summit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AOAUser</dc:creator>
  <cp:lastModifiedBy>AOAUser</cp:lastModifiedBy>
  <cp:revision>160</cp:revision>
  <cp:lastPrinted>2017-05-05T20:54:24Z</cp:lastPrinted>
  <dcterms:created xsi:type="dcterms:W3CDTF">2014-05-08T18:51:09Z</dcterms:created>
  <dcterms:modified xsi:type="dcterms:W3CDTF">2018-05-09T16:56:02Z</dcterms:modified>
</cp:coreProperties>
</file>