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63" r:id="rId3"/>
    <p:sldId id="389" r:id="rId4"/>
    <p:sldId id="396" r:id="rId5"/>
    <p:sldId id="390" r:id="rId6"/>
    <p:sldId id="392" r:id="rId7"/>
    <p:sldId id="394" r:id="rId8"/>
    <p:sldId id="3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e Turret" initials="TT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02B"/>
    <a:srgbClr val="FFCC6B"/>
    <a:srgbClr val="D96709"/>
    <a:srgbClr val="E42B2B"/>
    <a:srgbClr val="2B2B2B"/>
    <a:srgbClr val="FC0427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38" autoAdjust="0"/>
    <p:restoredTop sz="97731" autoAdjust="0"/>
  </p:normalViewPr>
  <p:slideViewPr>
    <p:cSldViewPr>
      <p:cViewPr varScale="1">
        <p:scale>
          <a:sx n="68" d="100"/>
          <a:sy n="68" d="100"/>
        </p:scale>
        <p:origin x="6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98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98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A6E99D-6246-4781-ABDB-813EFBC5D07F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2"/>
            <a:ext cx="3037840" cy="46498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822"/>
            <a:ext cx="3037840" cy="46498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DCE2E7-6806-4048-A9EE-2669634A57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5489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3CE6F45-1A96-4D81-8A65-7AFDC19E3228}" type="datetimeFigureOut">
              <a:rPr lang="en-CA" smtClean="0"/>
              <a:t>2018-05-06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0D5CFD6-4E1E-4D58-8FC3-C1FAAE9149F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7405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5CFD6-4E1E-4D58-8FC3-C1FAAE9149F6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6654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5186-47C2-48D1-96E7-B9FDE39E2005}" type="datetime1">
              <a:rPr lang="en-CA" smtClean="0"/>
              <a:t>2018-05-06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592" y="548680"/>
            <a:ext cx="1154816" cy="163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476A-DC93-4D50-B85F-6CBC1F76AEB2}" type="datetime1">
              <a:rPr lang="en-CA" smtClean="0"/>
              <a:t>2018-05-06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699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CECC-E93D-4B64-A1B9-93E9B4A3AA7E}" type="datetime1">
              <a:rPr lang="en-CA" smtClean="0"/>
              <a:t>2018-05-06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341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86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851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672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742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909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421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132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099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55A5-E861-4046-8266-9445EC772CF4}" type="datetime1">
              <a:rPr lang="en-CA" smtClean="0"/>
              <a:t>2018-05-06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5805264"/>
            <a:ext cx="650760" cy="92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05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479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720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71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6E6F-2A46-41F3-83D0-80DED2C2B486}" type="datetime1">
              <a:rPr lang="en-CA" smtClean="0"/>
              <a:t>2018-05-06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904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4DF7-E9DC-4D93-9812-EE454A3B7410}" type="datetime1">
              <a:rPr lang="en-CA" smtClean="0"/>
              <a:t>2018-05-06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626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150A-A8B1-418F-A2DC-CAEE47F05256}" type="datetime1">
              <a:rPr lang="en-CA" smtClean="0"/>
              <a:t>2018-05-06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703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D858-885B-477C-8F1F-5DACCD3A68D8}" type="datetime1">
              <a:rPr lang="en-CA" smtClean="0"/>
              <a:t>2018-05-06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314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D774-1AEA-4E6B-837C-18D406BB9661}" type="datetime1">
              <a:rPr lang="en-CA" smtClean="0"/>
              <a:t>2018-05-06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45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E9AA-E4BD-416C-975E-9F13A7E7A437}" type="datetime1">
              <a:rPr lang="en-CA" smtClean="0"/>
              <a:t>2018-05-06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421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4135-E875-497D-812A-B21EEAD3BD52}" type="datetime1">
              <a:rPr lang="en-CA" smtClean="0"/>
              <a:t>2018-05-06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823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F22C-07D0-4380-BDF7-C32D8688C9D5}" type="datetime1">
              <a:rPr lang="en-CA" smtClean="0"/>
              <a:t>2018-05-06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4203A-75D2-4BF8-BCD1-4CD9FE7E7DB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1715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7C7B0-1641-40B8-8302-B4ACE2D64D75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D653A-34A4-4606-BE5B-E1A7DFC90E77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052" y="212204"/>
            <a:ext cx="1941604" cy="170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76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72473"/>
            <a:ext cx="7200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152650" algn="l"/>
              </a:tabLst>
            </a:pPr>
            <a:r>
              <a:rPr lang="en-CA" sz="5400" b="1" dirty="0">
                <a:solidFill>
                  <a:srgbClr val="E42B2B"/>
                </a:solidFill>
              </a:rPr>
              <a:t>Development Strategy</a:t>
            </a:r>
            <a:br>
              <a:rPr lang="en-CA" sz="5400" dirty="0">
                <a:solidFill>
                  <a:srgbClr val="FF6600"/>
                </a:solidFill>
              </a:rPr>
            </a:br>
            <a:r>
              <a:rPr lang="en-CA" sz="5400" dirty="0">
                <a:solidFill>
                  <a:srgbClr val="FF6600"/>
                </a:solidFill>
              </a:rPr>
              <a:t>Kip Harrington</a:t>
            </a:r>
          </a:p>
          <a:p>
            <a:pPr algn="ctr">
              <a:tabLst>
                <a:tab pos="2152650" algn="l"/>
              </a:tabLst>
            </a:pPr>
            <a:r>
              <a:rPr lang="en-CA" sz="2800" dirty="0">
                <a:solidFill>
                  <a:schemeClr val="bg1">
                    <a:lumMod val="65000"/>
                  </a:schemeClr>
                </a:solidFill>
              </a:rPr>
              <a:t>May 6th, 2018</a:t>
            </a:r>
            <a:br>
              <a:rPr lang="en-CA" sz="28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CA" sz="2800" dirty="0">
                <a:solidFill>
                  <a:schemeClr val="bg1">
                    <a:lumMod val="65000"/>
                  </a:schemeClr>
                </a:solidFill>
              </a:rPr>
              <a:t>Caledon Ski Club</a:t>
            </a:r>
          </a:p>
        </p:txBody>
      </p:sp>
    </p:spTree>
    <p:extLst>
      <p:ext uri="{BB962C8B-B14F-4D97-AF65-F5344CB8AC3E}">
        <p14:creationId xmlns:p14="http://schemas.microsoft.com/office/powerpoint/2010/main" val="384075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23317"/>
            <a:ext cx="8229600" cy="4453955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Strong performances U14 to Nor am</a:t>
            </a:r>
          </a:p>
          <a:p>
            <a:r>
              <a:rPr lang="en-US" dirty="0"/>
              <a:t>Common technical themes</a:t>
            </a:r>
            <a:endParaRPr lang="en-CA" dirty="0"/>
          </a:p>
          <a:p>
            <a:pPr lvl="0"/>
            <a:r>
              <a:rPr lang="en-US" dirty="0"/>
              <a:t>DNF rates are high (especially in slalom)</a:t>
            </a:r>
            <a:endParaRPr lang="en-CA" dirty="0"/>
          </a:p>
          <a:p>
            <a:pPr lvl="0"/>
            <a:r>
              <a:rPr lang="en-US" dirty="0"/>
              <a:t>Programming Considerations</a:t>
            </a:r>
            <a:endParaRPr lang="en-CA" dirty="0"/>
          </a:p>
          <a:p>
            <a:pPr lvl="0"/>
            <a:r>
              <a:rPr lang="en-CA" dirty="0"/>
              <a:t>Parent and Athlete Education</a:t>
            </a:r>
          </a:p>
          <a:p>
            <a:r>
              <a:rPr lang="en-US" dirty="0"/>
              <a:t>Need for a Provincial Development strategy</a:t>
            </a:r>
            <a:endParaRPr lang="en-CA" dirty="0"/>
          </a:p>
          <a:p>
            <a:pPr lvl="0"/>
            <a:endParaRPr lang="en-CA" dirty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568140" y="332656"/>
            <a:ext cx="6316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solidFill>
                  <a:srgbClr val="E42B2B"/>
                </a:solidFill>
              </a:rPr>
              <a:t>Development Strategy</a:t>
            </a:r>
            <a:br>
              <a:rPr lang="en-US" sz="3600" b="1" dirty="0">
                <a:solidFill>
                  <a:srgbClr val="E4002B"/>
                </a:solidFill>
              </a:rPr>
            </a:br>
            <a:r>
              <a:rPr lang="en-US" sz="2800" b="1" dirty="0">
                <a:solidFill>
                  <a:srgbClr val="E4002B"/>
                </a:solidFill>
              </a:rPr>
              <a:t>Season Impressions </a:t>
            </a:r>
          </a:p>
        </p:txBody>
      </p:sp>
    </p:spTree>
    <p:extLst>
      <p:ext uri="{BB962C8B-B14F-4D97-AF65-F5344CB8AC3E}">
        <p14:creationId xmlns:p14="http://schemas.microsoft.com/office/powerpoint/2010/main" val="76462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23317"/>
            <a:ext cx="8229600" cy="4453955"/>
          </a:xfrm>
        </p:spPr>
        <p:txBody>
          <a:bodyPr>
            <a:normAutofit/>
          </a:bodyPr>
          <a:lstStyle/>
          <a:p>
            <a:pPr lvl="0"/>
            <a:endParaRPr lang="en-CA" dirty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568140" y="332656"/>
            <a:ext cx="6316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solidFill>
                  <a:srgbClr val="E42B2B"/>
                </a:solidFill>
              </a:rPr>
              <a:t>Development Strategy</a:t>
            </a:r>
            <a:br>
              <a:rPr lang="en-US" sz="3600" b="1" dirty="0">
                <a:solidFill>
                  <a:srgbClr val="E4002B"/>
                </a:solidFill>
              </a:rPr>
            </a:br>
            <a:r>
              <a:rPr lang="en-US" sz="2800" b="1" dirty="0">
                <a:solidFill>
                  <a:srgbClr val="E4002B"/>
                </a:solidFill>
              </a:rPr>
              <a:t>SL Pyramid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92696" y="0"/>
            <a:ext cx="13136239" cy="738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89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09874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Some skills are very developed</a:t>
            </a:r>
            <a:endParaRPr lang="en-CA" dirty="0"/>
          </a:p>
          <a:p>
            <a:pPr lvl="0"/>
            <a:r>
              <a:rPr lang="en-US" dirty="0"/>
              <a:t>Fundamentals technical gaps </a:t>
            </a:r>
          </a:p>
          <a:p>
            <a:r>
              <a:rPr lang="en-US" dirty="0"/>
              <a:t>Technical Gaps amplify if not addressed</a:t>
            </a:r>
          </a:p>
          <a:p>
            <a:r>
              <a:rPr lang="en-US" dirty="0"/>
              <a:t>Slalom</a:t>
            </a:r>
          </a:p>
          <a:p>
            <a:r>
              <a:rPr lang="en-US" dirty="0"/>
              <a:t>Terrain Skills</a:t>
            </a:r>
            <a:endParaRPr lang="en-CA" dirty="0"/>
          </a:p>
          <a:p>
            <a:pPr lvl="0"/>
            <a:r>
              <a:rPr lang="en-US" dirty="0"/>
              <a:t>Leading Nations</a:t>
            </a:r>
          </a:p>
          <a:p>
            <a:pPr lvl="0"/>
            <a:r>
              <a:rPr lang="en-US" dirty="0"/>
              <a:t>Confidence and Positive Outcomes</a:t>
            </a:r>
            <a:endParaRPr lang="en-CA" dirty="0"/>
          </a:p>
          <a:p>
            <a:pPr lvl="0"/>
            <a:endParaRPr lang="en-CA" sz="1800" dirty="0"/>
          </a:p>
          <a:p>
            <a:endParaRPr lang="en-CA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568140" y="332656"/>
            <a:ext cx="6316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solidFill>
                  <a:srgbClr val="E42B2B"/>
                </a:solidFill>
              </a:rPr>
              <a:t>Development Strategy</a:t>
            </a:r>
            <a:br>
              <a:rPr lang="en-US" sz="3600" b="1" dirty="0">
                <a:solidFill>
                  <a:srgbClr val="E4002B"/>
                </a:solidFill>
              </a:rPr>
            </a:br>
            <a:r>
              <a:rPr lang="en-US" sz="2800" b="1" dirty="0">
                <a:solidFill>
                  <a:srgbClr val="E4002B"/>
                </a:solidFill>
              </a:rPr>
              <a:t>Skiing Overview</a:t>
            </a:r>
          </a:p>
        </p:txBody>
      </p:sp>
    </p:spTree>
    <p:extLst>
      <p:ext uri="{BB962C8B-B14F-4D97-AF65-F5344CB8AC3E}">
        <p14:creationId xmlns:p14="http://schemas.microsoft.com/office/powerpoint/2010/main" val="237365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09874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Balance, stability and Accident Risk</a:t>
            </a:r>
            <a:endParaRPr lang="en-CA" dirty="0"/>
          </a:p>
          <a:p>
            <a:pPr lvl="0"/>
            <a:r>
              <a:rPr lang="en-US" dirty="0"/>
              <a:t>Durability </a:t>
            </a:r>
            <a:r>
              <a:rPr lang="mr-IN" dirty="0"/>
              <a:t>–</a:t>
            </a:r>
            <a:r>
              <a:rPr lang="en-US" dirty="0"/>
              <a:t> Reducing wear and tear</a:t>
            </a:r>
            <a:endParaRPr lang="en-CA" dirty="0"/>
          </a:p>
          <a:p>
            <a:pPr lvl="0"/>
            <a:r>
              <a:rPr lang="en-US" dirty="0"/>
              <a:t>Tactics reduce risk</a:t>
            </a:r>
            <a:endParaRPr lang="en-CA" dirty="0"/>
          </a:p>
          <a:p>
            <a:pPr lvl="0"/>
            <a:r>
              <a:rPr lang="en-US" dirty="0"/>
              <a:t>Encourage proper movement in all training environments</a:t>
            </a:r>
            <a:endParaRPr lang="en-CA" dirty="0"/>
          </a:p>
          <a:p>
            <a:pPr lvl="0"/>
            <a:r>
              <a:rPr lang="en-US" dirty="0"/>
              <a:t>Equipment set up</a:t>
            </a:r>
            <a:endParaRPr lang="en-CA" sz="1800" dirty="0"/>
          </a:p>
          <a:p>
            <a:endParaRPr lang="en-CA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568140" y="332656"/>
            <a:ext cx="6316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solidFill>
                  <a:srgbClr val="E42B2B"/>
                </a:solidFill>
              </a:rPr>
              <a:t>Development Strategy</a:t>
            </a:r>
            <a:br>
              <a:rPr lang="en-US" sz="3600" b="1" dirty="0">
                <a:solidFill>
                  <a:srgbClr val="E4002B"/>
                </a:solidFill>
              </a:rPr>
            </a:br>
            <a:r>
              <a:rPr lang="en-US" sz="2800" b="1" dirty="0">
                <a:solidFill>
                  <a:srgbClr val="E4002B"/>
                </a:solidFill>
              </a:rPr>
              <a:t>Fundamentals &amp; Reducing Risk</a:t>
            </a:r>
          </a:p>
        </p:txBody>
      </p:sp>
    </p:spTree>
    <p:extLst>
      <p:ext uri="{BB962C8B-B14F-4D97-AF65-F5344CB8AC3E}">
        <p14:creationId xmlns:p14="http://schemas.microsoft.com/office/powerpoint/2010/main" val="427750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Building Better Skiers together</a:t>
            </a:r>
            <a:endParaRPr lang="en-CA" dirty="0"/>
          </a:p>
          <a:p>
            <a:pPr lvl="0"/>
            <a:r>
              <a:rPr lang="en-US" dirty="0"/>
              <a:t>Set goals</a:t>
            </a:r>
            <a:endParaRPr lang="en-CA" dirty="0"/>
          </a:p>
          <a:p>
            <a:pPr lvl="0"/>
            <a:r>
              <a:rPr lang="en-US" dirty="0"/>
              <a:t>Evaluation tools</a:t>
            </a:r>
            <a:endParaRPr lang="en-CA" dirty="0"/>
          </a:p>
          <a:p>
            <a:pPr lvl="0"/>
            <a:r>
              <a:rPr lang="en-US" dirty="0"/>
              <a:t>Support Coach Education</a:t>
            </a:r>
            <a:endParaRPr lang="en-CA" dirty="0"/>
          </a:p>
          <a:p>
            <a:pPr lvl="0"/>
            <a:r>
              <a:rPr lang="en-US" dirty="0"/>
              <a:t>AOA’s Role</a:t>
            </a:r>
            <a:endParaRPr lang="en-CA" dirty="0"/>
          </a:p>
          <a:p>
            <a:pPr lvl="0"/>
            <a:r>
              <a:rPr lang="en-US" dirty="0"/>
              <a:t>Clubs</a:t>
            </a:r>
            <a:endParaRPr lang="en-CA" dirty="0"/>
          </a:p>
          <a:p>
            <a:pPr lvl="1"/>
            <a:r>
              <a:rPr lang="en-US" dirty="0"/>
              <a:t>Developing local strategies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332654"/>
            <a:ext cx="6316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4002B"/>
                </a:solidFill>
              </a:rPr>
              <a:t> </a:t>
            </a:r>
            <a:r>
              <a:rPr lang="en-CA" sz="3600" b="1" dirty="0">
                <a:solidFill>
                  <a:srgbClr val="E42B2B"/>
                </a:solidFill>
              </a:rPr>
              <a:t>Development Strategy </a:t>
            </a:r>
          </a:p>
          <a:p>
            <a:pPr algn="ctr"/>
            <a:r>
              <a:rPr lang="en-US" sz="2800" b="1" dirty="0">
                <a:solidFill>
                  <a:srgbClr val="E4002B"/>
                </a:solidFill>
              </a:rPr>
              <a:t>Strategies</a:t>
            </a:r>
          </a:p>
        </p:txBody>
      </p:sp>
    </p:spTree>
    <p:extLst>
      <p:ext uri="{BB962C8B-B14F-4D97-AF65-F5344CB8AC3E}">
        <p14:creationId xmlns:p14="http://schemas.microsoft.com/office/powerpoint/2010/main" val="402804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CA" dirty="0"/>
          </a:p>
          <a:p>
            <a:pPr marL="0" lvl="0" indent="0">
              <a:buNone/>
            </a:pPr>
            <a:r>
              <a:rPr lang="en-US" dirty="0"/>
              <a:t>Resources</a:t>
            </a:r>
            <a:endParaRPr lang="en-CA" dirty="0"/>
          </a:p>
          <a:p>
            <a:pPr lvl="1"/>
            <a:r>
              <a:rPr lang="en-US" dirty="0"/>
              <a:t>LTAD</a:t>
            </a:r>
            <a:endParaRPr lang="en-CA" dirty="0"/>
          </a:p>
          <a:p>
            <a:pPr lvl="1"/>
            <a:r>
              <a:rPr lang="en-US" dirty="0"/>
              <a:t>Snow Stars and Skills Quest</a:t>
            </a:r>
            <a:endParaRPr lang="en-CA" dirty="0"/>
          </a:p>
          <a:p>
            <a:pPr lvl="1"/>
            <a:r>
              <a:rPr lang="en-CA" dirty="0"/>
              <a:t>AOA Age </a:t>
            </a:r>
            <a:r>
              <a:rPr lang="en-US" dirty="0"/>
              <a:t>group curriculum</a:t>
            </a:r>
          </a:p>
          <a:p>
            <a:pPr lvl="2"/>
            <a:r>
              <a:rPr lang="en-US" dirty="0"/>
              <a:t>One Pager</a:t>
            </a:r>
          </a:p>
          <a:p>
            <a:pPr lvl="2"/>
            <a:r>
              <a:rPr lang="en-US" dirty="0"/>
              <a:t>Evaluation tools and opportunities</a:t>
            </a:r>
            <a:endParaRPr lang="en-CA" dirty="0"/>
          </a:p>
          <a:p>
            <a:endParaRPr lang="en-CA" dirty="0"/>
          </a:p>
          <a:p>
            <a:pPr lvl="1"/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332654"/>
            <a:ext cx="6316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4002B"/>
                </a:solidFill>
              </a:rPr>
              <a:t> </a:t>
            </a:r>
            <a:r>
              <a:rPr lang="en-CA" sz="3600" b="1" dirty="0">
                <a:solidFill>
                  <a:srgbClr val="E42B2B"/>
                </a:solidFill>
              </a:rPr>
              <a:t>Development Strategy </a:t>
            </a:r>
          </a:p>
          <a:p>
            <a:pPr algn="ctr"/>
            <a:r>
              <a:rPr lang="en-US" sz="2800" b="1" dirty="0">
                <a:solidFill>
                  <a:srgbClr val="E4002B"/>
                </a:solidFill>
              </a:rPr>
              <a:t>Strategies</a:t>
            </a:r>
          </a:p>
        </p:txBody>
      </p:sp>
    </p:spTree>
    <p:extLst>
      <p:ext uri="{BB962C8B-B14F-4D97-AF65-F5344CB8AC3E}">
        <p14:creationId xmlns:p14="http://schemas.microsoft.com/office/powerpoint/2010/main" val="94856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AOA Presentation Template - Summ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AOA Presentation Template - Summit</Template>
  <TotalTime>5536</TotalTime>
  <Words>131</Words>
  <Application>Microsoft Office PowerPoint</Application>
  <PresentationFormat>On-screen Show (4:3)</PresentationFormat>
  <Paragraphs>43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Mangal</vt:lpstr>
      <vt:lpstr>AOA Presentation Template - Summit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AOAUser</dc:creator>
  <cp:lastModifiedBy>Robyn Skinner</cp:lastModifiedBy>
  <cp:revision>170</cp:revision>
  <cp:lastPrinted>2018-05-04T14:35:04Z</cp:lastPrinted>
  <dcterms:created xsi:type="dcterms:W3CDTF">2014-05-08T18:51:09Z</dcterms:created>
  <dcterms:modified xsi:type="dcterms:W3CDTF">2018-05-06T18:46:00Z</dcterms:modified>
</cp:coreProperties>
</file>