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63" r:id="rId3"/>
    <p:sldId id="389" r:id="rId4"/>
    <p:sldId id="390" r:id="rId5"/>
    <p:sldId id="39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e Turret" initials="TT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02B"/>
    <a:srgbClr val="FFCC6B"/>
    <a:srgbClr val="D96709"/>
    <a:srgbClr val="E42B2B"/>
    <a:srgbClr val="2B2B2B"/>
    <a:srgbClr val="FC0427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838" autoAdjust="0"/>
    <p:restoredTop sz="97731" autoAdjust="0"/>
  </p:normalViewPr>
  <p:slideViewPr>
    <p:cSldViewPr>
      <p:cViewPr varScale="1">
        <p:scale>
          <a:sx n="68" d="100"/>
          <a:sy n="68" d="100"/>
        </p:scale>
        <p:origin x="6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3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3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6E99D-6246-4781-ABDB-813EFBC5D07F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071"/>
            <a:ext cx="2971800" cy="457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071"/>
            <a:ext cx="2971800" cy="457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CE2E7-6806-4048-A9EE-2669634A57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5489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E6F45-1A96-4D81-8A65-7AFDC19E3228}" type="datetimeFigureOut">
              <a:rPr lang="en-CA" smtClean="0"/>
              <a:t>2018-05-02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5CFD6-4E1E-4D58-8FC3-C1FAAE9149F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7405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5CFD6-4E1E-4D58-8FC3-C1FAAE9149F6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76654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5186-47C2-48D1-96E7-B9FDE39E2005}" type="datetime1">
              <a:rPr lang="en-CA" smtClean="0"/>
              <a:t>2018-05-02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592" y="548680"/>
            <a:ext cx="1154816" cy="163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1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476A-DC93-4D50-B85F-6CBC1F76AEB2}" type="datetime1">
              <a:rPr lang="en-CA" smtClean="0"/>
              <a:t>2018-05-02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699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CECC-E93D-4B64-A1B9-93E9B4A3AA7E}" type="datetime1">
              <a:rPr lang="en-CA" smtClean="0"/>
              <a:t>2018-05-02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341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86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851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672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742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9096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421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132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099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55A5-E861-4046-8266-9445EC772CF4}" type="datetime1">
              <a:rPr lang="en-CA" smtClean="0"/>
              <a:t>2018-05-02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5805264"/>
            <a:ext cx="650760" cy="921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05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479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720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71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6E6F-2A46-41F3-83D0-80DED2C2B486}" type="datetime1">
              <a:rPr lang="en-CA" smtClean="0"/>
              <a:t>2018-05-02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904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4DF7-E9DC-4D93-9812-EE454A3B7410}" type="datetime1">
              <a:rPr lang="en-CA" smtClean="0"/>
              <a:t>2018-05-02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6260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150A-A8B1-418F-A2DC-CAEE47F05256}" type="datetime1">
              <a:rPr lang="en-CA" smtClean="0"/>
              <a:t>2018-05-02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703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D858-885B-477C-8F1F-5DACCD3A68D8}" type="datetime1">
              <a:rPr lang="en-CA" smtClean="0"/>
              <a:t>2018-05-02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7314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D774-1AEA-4E6B-837C-18D406BB9661}" type="datetime1">
              <a:rPr lang="en-CA" smtClean="0"/>
              <a:t>2018-05-02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945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E9AA-E4BD-416C-975E-9F13A7E7A437}" type="datetime1">
              <a:rPr lang="en-CA" smtClean="0"/>
              <a:t>2018-05-02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9421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4135-E875-497D-812A-B21EEAD3BD52}" type="datetime1">
              <a:rPr lang="en-CA" smtClean="0"/>
              <a:t>2018-05-02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5823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7F22C-07D0-4380-BDF7-C32D8688C9D5}" type="datetime1">
              <a:rPr lang="en-CA" smtClean="0"/>
              <a:t>2018-05-02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1715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7C7B0-1641-40B8-8302-B4ACE2D64D75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052" y="212204"/>
            <a:ext cx="1941604" cy="1704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76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672473"/>
            <a:ext cx="7200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2152650" algn="l"/>
              </a:tabLst>
            </a:pPr>
            <a:r>
              <a:rPr lang="en-CA" sz="5400" b="1" dirty="0">
                <a:solidFill>
                  <a:srgbClr val="E42B2B"/>
                </a:solidFill>
              </a:rPr>
              <a:t>AOA U19 Report</a:t>
            </a:r>
            <a:br>
              <a:rPr lang="en-CA" sz="5400" dirty="0">
                <a:solidFill>
                  <a:srgbClr val="FF6600"/>
                </a:solidFill>
              </a:rPr>
            </a:br>
            <a:r>
              <a:rPr lang="en-CA" sz="5400" dirty="0">
                <a:solidFill>
                  <a:srgbClr val="FF6600"/>
                </a:solidFill>
              </a:rPr>
              <a:t>Joey Lavigne</a:t>
            </a:r>
          </a:p>
          <a:p>
            <a:pPr algn="ctr">
              <a:tabLst>
                <a:tab pos="2152650" algn="l"/>
              </a:tabLst>
            </a:pPr>
            <a:r>
              <a:rPr lang="en-CA" sz="2800" dirty="0">
                <a:solidFill>
                  <a:schemeClr val="bg1">
                    <a:lumMod val="65000"/>
                  </a:schemeClr>
                </a:solidFill>
              </a:rPr>
              <a:t>May 6th, 2018</a:t>
            </a:r>
            <a:br>
              <a:rPr lang="en-CA" sz="28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CA" sz="2800" dirty="0">
                <a:solidFill>
                  <a:schemeClr val="bg1">
                    <a:lumMod val="65000"/>
                  </a:schemeClr>
                </a:solidFill>
              </a:rPr>
              <a:t>Caledon Ski Club</a:t>
            </a:r>
          </a:p>
        </p:txBody>
      </p:sp>
    </p:spTree>
    <p:extLst>
      <p:ext uri="{BB962C8B-B14F-4D97-AF65-F5344CB8AC3E}">
        <p14:creationId xmlns:p14="http://schemas.microsoft.com/office/powerpoint/2010/main" val="384075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23317"/>
            <a:ext cx="8229600" cy="4453955"/>
          </a:xfrm>
        </p:spPr>
        <p:txBody>
          <a:bodyPr>
            <a:normAutofit fontScale="92500"/>
          </a:bodyPr>
          <a:lstStyle/>
          <a:p>
            <a:pPr lvl="0"/>
            <a:r>
              <a:rPr lang="en-CA" dirty="0"/>
              <a:t>Role was specifically the FIS level (minus OST program) which included discussions and cooperation with SOD, NCD, LSDA and academies.</a:t>
            </a:r>
          </a:p>
          <a:p>
            <a:pPr lvl="0"/>
            <a:r>
              <a:rPr lang="en-CA" dirty="0"/>
              <a:t>Design and put forward the ON regional FIS calendar – find suitable sites and build with both SQA and USA calendars in consideration</a:t>
            </a:r>
          </a:p>
          <a:p>
            <a:pPr lvl="0"/>
            <a:r>
              <a:rPr lang="en-CA" dirty="0"/>
              <a:t>Continue discussion and the collection of ideas regarding the Growth and Retention ideas around the province.</a:t>
            </a:r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568140" y="332656"/>
            <a:ext cx="6316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4002B"/>
                </a:solidFill>
              </a:rPr>
              <a:t>U19 in Review</a:t>
            </a:r>
            <a:br>
              <a:rPr lang="en-US" sz="3600" b="1" dirty="0">
                <a:solidFill>
                  <a:srgbClr val="E4002B"/>
                </a:solidFill>
              </a:rPr>
            </a:br>
            <a:r>
              <a:rPr lang="en-US" sz="2800" b="1" dirty="0">
                <a:solidFill>
                  <a:srgbClr val="E4002B"/>
                </a:solidFill>
              </a:rPr>
              <a:t>Programming Overview</a:t>
            </a:r>
          </a:p>
        </p:txBody>
      </p:sp>
    </p:spTree>
    <p:extLst>
      <p:ext uri="{BB962C8B-B14F-4D97-AF65-F5344CB8AC3E}">
        <p14:creationId xmlns:p14="http://schemas.microsoft.com/office/powerpoint/2010/main" val="76462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09874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n-CA" sz="3000" dirty="0"/>
              <a:t>A successful ON FIS calendar </a:t>
            </a:r>
          </a:p>
          <a:p>
            <a:pPr lvl="0"/>
            <a:r>
              <a:rPr lang="en-CA" sz="3000" dirty="0"/>
              <a:t>QC Super Series issues</a:t>
            </a:r>
          </a:p>
          <a:p>
            <a:pPr lvl="0"/>
            <a:r>
              <a:rPr lang="en-CA" sz="3000" dirty="0"/>
              <a:t>ON FIS racing continues to be important for scoring success for all level of athletes  </a:t>
            </a:r>
          </a:p>
          <a:p>
            <a:endParaRPr lang="en-CA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568140" y="332656"/>
            <a:ext cx="6316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4002B"/>
                </a:solidFill>
              </a:rPr>
              <a:t>U19 in Review</a:t>
            </a:r>
            <a:br>
              <a:rPr lang="en-US" sz="3600" b="1" dirty="0">
                <a:solidFill>
                  <a:srgbClr val="E4002B"/>
                </a:solidFill>
              </a:rPr>
            </a:br>
            <a:r>
              <a:rPr lang="en-US" sz="2800" b="1" dirty="0">
                <a:solidFill>
                  <a:srgbClr val="E4002B"/>
                </a:solidFill>
              </a:rPr>
              <a:t>Competition Highlights</a:t>
            </a:r>
          </a:p>
        </p:txBody>
      </p:sp>
    </p:spTree>
    <p:extLst>
      <p:ext uri="{BB962C8B-B14F-4D97-AF65-F5344CB8AC3E}">
        <p14:creationId xmlns:p14="http://schemas.microsoft.com/office/powerpoint/2010/main" val="237365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CA" dirty="0"/>
              <a:t>Continue to build relationship with SQA</a:t>
            </a:r>
          </a:p>
          <a:p>
            <a:pPr lvl="0"/>
            <a:r>
              <a:rPr lang="en-CA" dirty="0"/>
              <a:t>Improve and strengthen the ON FIS series</a:t>
            </a:r>
          </a:p>
          <a:p>
            <a:pPr lvl="0"/>
            <a:r>
              <a:rPr lang="en-CA" dirty="0"/>
              <a:t>Build strength in all regions of Ontario </a:t>
            </a:r>
          </a:p>
          <a:p>
            <a:pPr lvl="0"/>
            <a:r>
              <a:rPr lang="en-CA" dirty="0"/>
              <a:t>Growth and Retention </a:t>
            </a:r>
          </a:p>
          <a:p>
            <a:pPr lvl="0"/>
            <a:r>
              <a:rPr lang="en-CA" dirty="0"/>
              <a:t>Talent ID </a:t>
            </a:r>
            <a:r>
              <a:rPr lang="en-CA"/>
              <a:t>and development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332654"/>
            <a:ext cx="6316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4002B"/>
                </a:solidFill>
              </a:rPr>
              <a:t>U19 in Review</a:t>
            </a:r>
            <a:br>
              <a:rPr lang="en-US" sz="3600" b="1" dirty="0">
                <a:solidFill>
                  <a:srgbClr val="E4002B"/>
                </a:solidFill>
              </a:rPr>
            </a:br>
            <a:r>
              <a:rPr lang="en-US" sz="2800" b="1" dirty="0">
                <a:solidFill>
                  <a:srgbClr val="E4002B"/>
                </a:solidFill>
              </a:rPr>
              <a:t>Looking Forward</a:t>
            </a:r>
          </a:p>
        </p:txBody>
      </p:sp>
    </p:spTree>
    <p:extLst>
      <p:ext uri="{BB962C8B-B14F-4D97-AF65-F5344CB8AC3E}">
        <p14:creationId xmlns:p14="http://schemas.microsoft.com/office/powerpoint/2010/main" val="563975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AOA Presentation Template - Summ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AOA Presentation Template - Summit</Template>
  <TotalTime>5022</TotalTime>
  <Words>129</Words>
  <Application>Microsoft Office PowerPoint</Application>
  <PresentationFormat>On-screen Show (4:3)</PresentationFormat>
  <Paragraphs>17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AOA Presentation Template - Summit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AOAUser</dc:creator>
  <cp:lastModifiedBy>Robyn Skinner</cp:lastModifiedBy>
  <cp:revision>155</cp:revision>
  <cp:lastPrinted>2017-05-05T20:54:24Z</cp:lastPrinted>
  <dcterms:created xsi:type="dcterms:W3CDTF">2014-05-08T18:51:09Z</dcterms:created>
  <dcterms:modified xsi:type="dcterms:W3CDTF">2018-05-03T02:07:24Z</dcterms:modified>
</cp:coreProperties>
</file>