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  <p:sldMasterId id="2147483652" r:id="rId4"/>
  </p:sldMasterIdLst>
  <p:notesMasterIdLst>
    <p:notesMasterId r:id="rId18"/>
  </p:notesMasterIdLst>
  <p:sldIdLst>
    <p:sldId id="305" r:id="rId5"/>
    <p:sldId id="342" r:id="rId6"/>
    <p:sldId id="310" r:id="rId7"/>
    <p:sldId id="311" r:id="rId8"/>
    <p:sldId id="347" r:id="rId9"/>
    <p:sldId id="346" r:id="rId10"/>
    <p:sldId id="303" r:id="rId11"/>
    <p:sldId id="312" r:id="rId12"/>
    <p:sldId id="335" r:id="rId13"/>
    <p:sldId id="323" r:id="rId14"/>
    <p:sldId id="349" r:id="rId15"/>
    <p:sldId id="350" r:id="rId16"/>
    <p:sldId id="344" r:id="rId17"/>
  </p:sldIdLst>
  <p:sldSz cx="12192000" cy="6858000"/>
  <p:notesSz cx="6858000" cy="9144000"/>
  <p:embeddedFontLst>
    <p:embeddedFont>
      <p:font typeface="Arial Narrow" panose="020B0604020202020204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old" panose="020F0502020204030204" pitchFamily="34" charset="0"/>
      <p:regular r:id="rId27"/>
      <p:bold r:id="rId28"/>
      <p:italic r:id="rId29"/>
      <p:boldItalic r:id="rId30"/>
    </p:embeddedFont>
    <p:embeddedFont>
      <p:font typeface="Montserrat Medium" panose="020F0502020204030204" pitchFamily="34" charset="0"/>
      <p:regular r:id="rId31"/>
      <p:bold r:id="rId32"/>
      <p:italic r:id="rId33"/>
      <p:boldItalic r:id="rId34"/>
    </p:embeddedFont>
    <p:embeddedFont>
      <p:font typeface="Montserrat Semi-Bold" panose="020F0502020204030204" pitchFamily="34" charset="0"/>
      <p:regular r:id="rId35"/>
      <p:bold r:id="rId36"/>
      <p:italic r:id="rId37"/>
      <p:boldItalic r:id="rId38"/>
    </p:embeddedFont>
    <p:embeddedFont>
      <p:font typeface="Oswald" pitchFamily="2" charset="77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iXkgBC99lm42Ar7KkB0kDhWGK+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5FD64E-FAE0-A24C-AE1C-A2E10AAE46D6}" v="2" dt="2024-11-11T17:21:50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238"/>
  </p:normalViewPr>
  <p:slideViewPr>
    <p:cSldViewPr snapToGrid="0">
      <p:cViewPr varScale="1">
        <p:scale>
          <a:sx n="108" d="100"/>
          <a:sy n="108" d="100"/>
        </p:scale>
        <p:origin x="1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84" Type="http://customschemas.google.com/relationships/presentationmetadata" Target="metadata"/><Relationship Id="rId89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90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4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8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Biggs" userId="b01c3c98-4b69-4935-963c-00d81d8d5634" providerId="ADAL" clId="{BF28F8AA-DF1D-C64D-9D0C-38E7BD34B9F2}"/>
    <pc:docChg chg="undo custSel addSld delSld modSld sldOrd">
      <pc:chgData name="Patrick Biggs" userId="b01c3c98-4b69-4935-963c-00d81d8d5634" providerId="ADAL" clId="{BF28F8AA-DF1D-C64D-9D0C-38E7BD34B9F2}" dt="2024-09-26T21:33:22.248" v="2209" actId="20577"/>
      <pc:docMkLst>
        <pc:docMk/>
      </pc:docMkLst>
      <pc:sldChg chg="modSp mod">
        <pc:chgData name="Patrick Biggs" userId="b01c3c98-4b69-4935-963c-00d81d8d5634" providerId="ADAL" clId="{BF28F8AA-DF1D-C64D-9D0C-38E7BD34B9F2}" dt="2024-09-26T19:31:00.291" v="2185" actId="20577"/>
        <pc:sldMkLst>
          <pc:docMk/>
          <pc:sldMk cId="0" sldId="258"/>
        </pc:sldMkLst>
        <pc:spChg chg="mod">
          <ac:chgData name="Patrick Biggs" userId="b01c3c98-4b69-4935-963c-00d81d8d5634" providerId="ADAL" clId="{BF28F8AA-DF1D-C64D-9D0C-38E7BD34B9F2}" dt="2024-09-26T19:31:00.291" v="2185" actId="20577"/>
          <ac:spMkLst>
            <pc:docMk/>
            <pc:sldMk cId="0" sldId="258"/>
            <ac:spMk id="174" creationId="{00000000-0000-0000-0000-000000000000}"/>
          </ac:spMkLst>
        </pc:spChg>
      </pc:sldChg>
      <pc:sldChg chg="addSp delSp modSp mod">
        <pc:chgData name="Patrick Biggs" userId="b01c3c98-4b69-4935-963c-00d81d8d5634" providerId="ADAL" clId="{BF28F8AA-DF1D-C64D-9D0C-38E7BD34B9F2}" dt="2024-09-26T16:02:14.480" v="1205" actId="20577"/>
        <pc:sldMkLst>
          <pc:docMk/>
          <pc:sldMk cId="0" sldId="260"/>
        </pc:sldMkLst>
        <pc:spChg chg="mod">
          <ac:chgData name="Patrick Biggs" userId="b01c3c98-4b69-4935-963c-00d81d8d5634" providerId="ADAL" clId="{BF28F8AA-DF1D-C64D-9D0C-38E7BD34B9F2}" dt="2024-09-26T16:02:14.480" v="1205" actId="20577"/>
          <ac:spMkLst>
            <pc:docMk/>
            <pc:sldMk cId="0" sldId="260"/>
            <ac:spMk id="186" creationId="{00000000-0000-0000-0000-000000000000}"/>
          </ac:spMkLst>
        </pc:spChg>
        <pc:grpChg chg="del">
          <ac:chgData name="Patrick Biggs" userId="b01c3c98-4b69-4935-963c-00d81d8d5634" providerId="ADAL" clId="{BF28F8AA-DF1D-C64D-9D0C-38E7BD34B9F2}" dt="2024-09-26T15:57:30.706" v="1008" actId="478"/>
          <ac:grpSpMkLst>
            <pc:docMk/>
            <pc:sldMk cId="0" sldId="260"/>
            <ac:grpSpMk id="187" creationId="{00000000-0000-0000-0000-000000000000}"/>
          </ac:grpSpMkLst>
        </pc:grpChg>
        <pc:picChg chg="add mod">
          <ac:chgData name="Patrick Biggs" userId="b01c3c98-4b69-4935-963c-00d81d8d5634" providerId="ADAL" clId="{BF28F8AA-DF1D-C64D-9D0C-38E7BD34B9F2}" dt="2024-09-26T15:57:59.670" v="1015" actId="1076"/>
          <ac:picMkLst>
            <pc:docMk/>
            <pc:sldMk cId="0" sldId="260"/>
            <ac:picMk id="3" creationId="{50353C09-325A-5749-435F-7BBC00606F15}"/>
          </ac:picMkLst>
        </pc:picChg>
      </pc:sldChg>
      <pc:sldChg chg="modSp mod">
        <pc:chgData name="Patrick Biggs" userId="b01c3c98-4b69-4935-963c-00d81d8d5634" providerId="ADAL" clId="{BF28F8AA-DF1D-C64D-9D0C-38E7BD34B9F2}" dt="2024-09-26T16:41:51.191" v="1942" actId="20577"/>
        <pc:sldMkLst>
          <pc:docMk/>
          <pc:sldMk cId="0" sldId="287"/>
        </pc:sldMkLst>
        <pc:spChg chg="mod">
          <ac:chgData name="Patrick Biggs" userId="b01c3c98-4b69-4935-963c-00d81d8d5634" providerId="ADAL" clId="{BF28F8AA-DF1D-C64D-9D0C-38E7BD34B9F2}" dt="2024-09-26T16:41:51.191" v="1942" actId="20577"/>
          <ac:spMkLst>
            <pc:docMk/>
            <pc:sldMk cId="0" sldId="287"/>
            <ac:spMk id="447" creationId="{00000000-0000-0000-0000-000000000000}"/>
          </ac:spMkLst>
        </pc:spChg>
      </pc:sldChg>
      <pc:sldChg chg="modSp mod">
        <pc:chgData name="Patrick Biggs" userId="b01c3c98-4b69-4935-963c-00d81d8d5634" providerId="ADAL" clId="{BF28F8AA-DF1D-C64D-9D0C-38E7BD34B9F2}" dt="2024-09-26T16:10:08.654" v="1329" actId="14100"/>
        <pc:sldMkLst>
          <pc:docMk/>
          <pc:sldMk cId="0" sldId="289"/>
        </pc:sldMkLst>
        <pc:spChg chg="mod">
          <ac:chgData name="Patrick Biggs" userId="b01c3c98-4b69-4935-963c-00d81d8d5634" providerId="ADAL" clId="{BF28F8AA-DF1D-C64D-9D0C-38E7BD34B9F2}" dt="2024-09-26T16:10:08.654" v="1329" actId="14100"/>
          <ac:spMkLst>
            <pc:docMk/>
            <pc:sldMk cId="0" sldId="289"/>
            <ac:spMk id="462" creationId="{00000000-0000-0000-0000-000000000000}"/>
          </ac:spMkLst>
        </pc:spChg>
      </pc:sldChg>
      <pc:sldChg chg="modSp mod">
        <pc:chgData name="Patrick Biggs" userId="b01c3c98-4b69-4935-963c-00d81d8d5634" providerId="ADAL" clId="{BF28F8AA-DF1D-C64D-9D0C-38E7BD34B9F2}" dt="2024-09-26T21:33:22.248" v="2209" actId="20577"/>
        <pc:sldMkLst>
          <pc:docMk/>
          <pc:sldMk cId="0" sldId="290"/>
        </pc:sldMkLst>
        <pc:spChg chg="mod">
          <ac:chgData name="Patrick Biggs" userId="b01c3c98-4b69-4935-963c-00d81d8d5634" providerId="ADAL" clId="{BF28F8AA-DF1D-C64D-9D0C-38E7BD34B9F2}" dt="2024-09-26T21:33:22.248" v="2209" actId="20577"/>
          <ac:spMkLst>
            <pc:docMk/>
            <pc:sldMk cId="0" sldId="290"/>
            <ac:spMk id="472" creationId="{00000000-0000-0000-0000-000000000000}"/>
          </ac:spMkLst>
        </pc:spChg>
      </pc:sldChg>
      <pc:sldChg chg="add del">
        <pc:chgData name="Patrick Biggs" userId="b01c3c98-4b69-4935-963c-00d81d8d5634" providerId="ADAL" clId="{BF28F8AA-DF1D-C64D-9D0C-38E7BD34B9F2}" dt="2024-09-26T14:07:56.878" v="13"/>
        <pc:sldMkLst>
          <pc:docMk/>
          <pc:sldMk cId="2040794439" sldId="292"/>
        </pc:sldMkLst>
      </pc:sldChg>
      <pc:sldChg chg="modSp add mod">
        <pc:chgData name="Patrick Biggs" userId="b01c3c98-4b69-4935-963c-00d81d8d5634" providerId="ADAL" clId="{BF28F8AA-DF1D-C64D-9D0C-38E7BD34B9F2}" dt="2024-09-26T14:04:09.483" v="11" actId="403"/>
        <pc:sldMkLst>
          <pc:docMk/>
          <pc:sldMk cId="4263598713" sldId="294"/>
        </pc:sldMkLst>
        <pc:spChg chg="mod">
          <ac:chgData name="Patrick Biggs" userId="b01c3c98-4b69-4935-963c-00d81d8d5634" providerId="ADAL" clId="{BF28F8AA-DF1D-C64D-9D0C-38E7BD34B9F2}" dt="2024-09-26T14:04:09.483" v="11" actId="403"/>
          <ac:spMkLst>
            <pc:docMk/>
            <pc:sldMk cId="4263598713" sldId="294"/>
            <ac:spMk id="16" creationId="{90193314-F97B-4F48-BF71-22D8F7C742E0}"/>
          </ac:spMkLst>
        </pc:spChg>
      </pc:sldChg>
      <pc:sldChg chg="modSp add mod">
        <pc:chgData name="Patrick Biggs" userId="b01c3c98-4b69-4935-963c-00d81d8d5634" providerId="ADAL" clId="{BF28F8AA-DF1D-C64D-9D0C-38E7BD34B9F2}" dt="2024-09-26T14:17:27.903" v="16" actId="5793"/>
        <pc:sldMkLst>
          <pc:docMk/>
          <pc:sldMk cId="2404949770" sldId="296"/>
        </pc:sldMkLst>
        <pc:spChg chg="mod">
          <ac:chgData name="Patrick Biggs" userId="b01c3c98-4b69-4935-963c-00d81d8d5634" providerId="ADAL" clId="{BF28F8AA-DF1D-C64D-9D0C-38E7BD34B9F2}" dt="2024-09-26T14:17:27.903" v="16" actId="5793"/>
          <ac:spMkLst>
            <pc:docMk/>
            <pc:sldMk cId="2404949770" sldId="296"/>
            <ac:spMk id="3" creationId="{650894D2-7DF3-3D44-B8D1-5716B85AD37D}"/>
          </ac:spMkLst>
        </pc:spChg>
      </pc:sldChg>
      <pc:sldChg chg="addSp delSp modSp mod ord">
        <pc:chgData name="Patrick Biggs" userId="b01c3c98-4b69-4935-963c-00d81d8d5634" providerId="ADAL" clId="{BF28F8AA-DF1D-C64D-9D0C-38E7BD34B9F2}" dt="2024-09-26T19:13:08.794" v="2165" actId="20577"/>
        <pc:sldMkLst>
          <pc:docMk/>
          <pc:sldMk cId="0" sldId="303"/>
        </pc:sldMkLst>
        <pc:spChg chg="add mod">
          <ac:chgData name="Patrick Biggs" userId="b01c3c98-4b69-4935-963c-00d81d8d5634" providerId="ADAL" clId="{BF28F8AA-DF1D-C64D-9D0C-38E7BD34B9F2}" dt="2024-09-26T19:05:49.340" v="2137" actId="13926"/>
          <ac:spMkLst>
            <pc:docMk/>
            <pc:sldMk cId="0" sldId="303"/>
            <ac:spMk id="2" creationId="{F0B89A27-18A2-8A91-0C1C-EDC470C8CBA1}"/>
          </ac:spMkLst>
        </pc:spChg>
        <pc:spChg chg="add mod">
          <ac:chgData name="Patrick Biggs" userId="b01c3c98-4b69-4935-963c-00d81d8d5634" providerId="ADAL" clId="{BF28F8AA-DF1D-C64D-9D0C-38E7BD34B9F2}" dt="2024-09-26T19:02:22.974" v="2108"/>
          <ac:spMkLst>
            <pc:docMk/>
            <pc:sldMk cId="0" sldId="303"/>
            <ac:spMk id="3" creationId="{921D6D37-3104-2A07-ED92-F28CB60C2FC4}"/>
          </ac:spMkLst>
        </pc:spChg>
        <pc:spChg chg="mod">
          <ac:chgData name="Patrick Biggs" userId="b01c3c98-4b69-4935-963c-00d81d8d5634" providerId="ADAL" clId="{BF28F8AA-DF1D-C64D-9D0C-38E7BD34B9F2}" dt="2024-09-26T19:13:08.794" v="2165" actId="20577"/>
          <ac:spMkLst>
            <pc:docMk/>
            <pc:sldMk cId="0" sldId="303"/>
            <ac:spMk id="761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5:10.583" v="2129" actId="255"/>
          <ac:spMkLst>
            <pc:docMk/>
            <pc:sldMk cId="0" sldId="303"/>
            <ac:spMk id="762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4:59.188" v="2126" actId="13926"/>
          <ac:spMkLst>
            <pc:docMk/>
            <pc:sldMk cId="0" sldId="303"/>
            <ac:spMk id="763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6:15.295" v="2141" actId="13926"/>
          <ac:spMkLst>
            <pc:docMk/>
            <pc:sldMk cId="0" sldId="303"/>
            <ac:spMk id="764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6:21.407" v="2142" actId="5793"/>
          <ac:spMkLst>
            <pc:docMk/>
            <pc:sldMk cId="0" sldId="303"/>
            <ac:spMk id="765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6:29.339" v="2144" actId="1076"/>
          <ac:spMkLst>
            <pc:docMk/>
            <pc:sldMk cId="0" sldId="303"/>
            <ac:spMk id="766" creationId="{00000000-0000-0000-0000-000000000000}"/>
          </ac:spMkLst>
        </pc:spChg>
        <pc:spChg chg="del mod">
          <ac:chgData name="Patrick Biggs" userId="b01c3c98-4b69-4935-963c-00d81d8d5634" providerId="ADAL" clId="{BF28F8AA-DF1D-C64D-9D0C-38E7BD34B9F2}" dt="2024-09-26T19:02:05.203" v="2067" actId="478"/>
          <ac:spMkLst>
            <pc:docMk/>
            <pc:sldMk cId="0" sldId="303"/>
            <ac:spMk id="767" creationId="{00000000-0000-0000-0000-000000000000}"/>
          </ac:spMkLst>
        </pc:spChg>
        <pc:spChg chg="mod">
          <ac:chgData name="Patrick Biggs" userId="b01c3c98-4b69-4935-963c-00d81d8d5634" providerId="ADAL" clId="{BF28F8AA-DF1D-C64D-9D0C-38E7BD34B9F2}" dt="2024-09-26T19:05:35.347" v="2134" actId="13926"/>
          <ac:spMkLst>
            <pc:docMk/>
            <pc:sldMk cId="0" sldId="303"/>
            <ac:spMk id="768" creationId="{00000000-0000-0000-0000-000000000000}"/>
          </ac:spMkLst>
        </pc:spChg>
        <pc:spChg chg="del">
          <ac:chgData name="Patrick Biggs" userId="b01c3c98-4b69-4935-963c-00d81d8d5634" providerId="ADAL" clId="{BF28F8AA-DF1D-C64D-9D0C-38E7BD34B9F2}" dt="2024-09-26T19:01:08.703" v="2061" actId="478"/>
          <ac:spMkLst>
            <pc:docMk/>
            <pc:sldMk cId="0" sldId="303"/>
            <ac:spMk id="769" creationId="{00000000-0000-0000-0000-000000000000}"/>
          </ac:spMkLst>
        </pc:spChg>
        <pc:spChg chg="del">
          <ac:chgData name="Patrick Biggs" userId="b01c3c98-4b69-4935-963c-00d81d8d5634" providerId="ADAL" clId="{BF28F8AA-DF1D-C64D-9D0C-38E7BD34B9F2}" dt="2024-09-26T19:01:05.275" v="2060" actId="478"/>
          <ac:spMkLst>
            <pc:docMk/>
            <pc:sldMk cId="0" sldId="303"/>
            <ac:spMk id="770" creationId="{00000000-0000-0000-0000-000000000000}"/>
          </ac:spMkLst>
        </pc:spChg>
      </pc:sldChg>
      <pc:sldChg chg="modNotesTx">
        <pc:chgData name="Patrick Biggs" userId="b01c3c98-4b69-4935-963c-00d81d8d5634" providerId="ADAL" clId="{BF28F8AA-DF1D-C64D-9D0C-38E7BD34B9F2}" dt="2024-09-26T19:30:24.827" v="2169" actId="20577"/>
        <pc:sldMkLst>
          <pc:docMk/>
          <pc:sldMk cId="0" sldId="306"/>
        </pc:sldMkLst>
      </pc:sldChg>
      <pc:sldChg chg="addSp delSp modSp mod">
        <pc:chgData name="Patrick Biggs" userId="b01c3c98-4b69-4935-963c-00d81d8d5634" providerId="ADAL" clId="{BF28F8AA-DF1D-C64D-9D0C-38E7BD34B9F2}" dt="2024-09-26T16:14:51.636" v="1439" actId="208"/>
        <pc:sldMkLst>
          <pc:docMk/>
          <pc:sldMk cId="3741781533" sldId="311"/>
        </pc:sldMkLst>
        <pc:spChg chg="del mod">
          <ac:chgData name="Patrick Biggs" userId="b01c3c98-4b69-4935-963c-00d81d8d5634" providerId="ADAL" clId="{BF28F8AA-DF1D-C64D-9D0C-38E7BD34B9F2}" dt="2024-09-26T16:12:41.982" v="1349" actId="478"/>
          <ac:spMkLst>
            <pc:docMk/>
            <pc:sldMk cId="3741781533" sldId="311"/>
            <ac:spMk id="6" creationId="{C73F1B4D-B37B-A529-9FD5-1D2CE766B261}"/>
          </ac:spMkLst>
        </pc:spChg>
        <pc:spChg chg="add mod">
          <ac:chgData name="Patrick Biggs" userId="b01c3c98-4b69-4935-963c-00d81d8d5634" providerId="ADAL" clId="{BF28F8AA-DF1D-C64D-9D0C-38E7BD34B9F2}" dt="2024-09-26T16:14:04.894" v="1428" actId="1076"/>
          <ac:spMkLst>
            <pc:docMk/>
            <pc:sldMk cId="3741781533" sldId="311"/>
            <ac:spMk id="7" creationId="{60D137D3-9C32-D16B-E760-AA9519BDBA86}"/>
          </ac:spMkLst>
        </pc:spChg>
        <pc:spChg chg="add mod">
          <ac:chgData name="Patrick Biggs" userId="b01c3c98-4b69-4935-963c-00d81d8d5634" providerId="ADAL" clId="{BF28F8AA-DF1D-C64D-9D0C-38E7BD34B9F2}" dt="2024-09-26T16:14:51.636" v="1439" actId="208"/>
          <ac:spMkLst>
            <pc:docMk/>
            <pc:sldMk cId="3741781533" sldId="311"/>
            <ac:spMk id="8" creationId="{918FB24C-90BD-D957-2580-0A9E68818E7B}"/>
          </ac:spMkLst>
        </pc:spChg>
      </pc:sldChg>
      <pc:sldChg chg="modSp mod">
        <pc:chgData name="Patrick Biggs" userId="b01c3c98-4b69-4935-963c-00d81d8d5634" providerId="ADAL" clId="{BF28F8AA-DF1D-C64D-9D0C-38E7BD34B9F2}" dt="2024-09-26T15:46:18.433" v="955" actId="13926"/>
        <pc:sldMkLst>
          <pc:docMk/>
          <pc:sldMk cId="3664494746" sldId="312"/>
        </pc:sldMkLst>
        <pc:spChg chg="mod">
          <ac:chgData name="Patrick Biggs" userId="b01c3c98-4b69-4935-963c-00d81d8d5634" providerId="ADAL" clId="{BF28F8AA-DF1D-C64D-9D0C-38E7BD34B9F2}" dt="2024-09-26T15:08:04.937" v="21"/>
          <ac:spMkLst>
            <pc:docMk/>
            <pc:sldMk cId="3664494746" sldId="312"/>
            <ac:spMk id="29" creationId="{6034DDB7-8DF4-6331-192E-F6481A3A9BED}"/>
          </ac:spMkLst>
        </pc:spChg>
        <pc:spChg chg="mod">
          <ac:chgData name="Patrick Biggs" userId="b01c3c98-4b69-4935-963c-00d81d8d5634" providerId="ADAL" clId="{BF28F8AA-DF1D-C64D-9D0C-38E7BD34B9F2}" dt="2024-09-26T15:46:15.346" v="954" actId="13926"/>
          <ac:spMkLst>
            <pc:docMk/>
            <pc:sldMk cId="3664494746" sldId="312"/>
            <ac:spMk id="31" creationId="{68BB2DFD-448A-9DB2-F8AE-C2C12EC94F49}"/>
          </ac:spMkLst>
        </pc:spChg>
        <pc:spChg chg="mod">
          <ac:chgData name="Patrick Biggs" userId="b01c3c98-4b69-4935-963c-00d81d8d5634" providerId="ADAL" clId="{BF28F8AA-DF1D-C64D-9D0C-38E7BD34B9F2}" dt="2024-09-26T15:46:18.433" v="955" actId="13926"/>
          <ac:spMkLst>
            <pc:docMk/>
            <pc:sldMk cId="3664494746" sldId="312"/>
            <ac:spMk id="46" creationId="{D3E2620D-38DA-236A-9123-DB8624250B5B}"/>
          </ac:spMkLst>
        </pc:spChg>
      </pc:sldChg>
      <pc:sldChg chg="addSp delSp modSp mod">
        <pc:chgData name="Patrick Biggs" userId="b01c3c98-4b69-4935-963c-00d81d8d5634" providerId="ADAL" clId="{BF28F8AA-DF1D-C64D-9D0C-38E7BD34B9F2}" dt="2024-09-26T15:46:10.484" v="953" actId="13926"/>
        <pc:sldMkLst>
          <pc:docMk/>
          <pc:sldMk cId="1238724342" sldId="313"/>
        </pc:sldMkLst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7" creationId="{07B7EEA2-58B0-A097-BF0C-79257CA937E0}"/>
          </ac:spMkLst>
        </pc:spChg>
        <pc:spChg chg="add mod">
          <ac:chgData name="Patrick Biggs" userId="b01c3c98-4b69-4935-963c-00d81d8d5634" providerId="ADAL" clId="{BF28F8AA-DF1D-C64D-9D0C-38E7BD34B9F2}" dt="2024-09-26T15:46:07.602" v="952" actId="13926"/>
          <ac:spMkLst>
            <pc:docMk/>
            <pc:sldMk cId="1238724342" sldId="313"/>
            <ac:spMk id="10" creationId="{48397D47-D6DC-76EB-32E1-4F3F7FE2CD1F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11" creationId="{0197993C-ADD7-307C-DC1D-E23A4EA610FA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12" creationId="{5F529B10-3E6F-00DB-CB50-7F127FB8AE1B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16" creationId="{437E1722-92BB-0B90-DB49-6477330852C0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17" creationId="{395C52ED-890D-B3DD-9541-894FC00C93A8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18" creationId="{B4BA188D-C65C-8007-65E9-8959BA33740E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24" creationId="{3778EE79-D8F0-4D89-DA9A-EB4DA97BECC8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25" creationId="{CEDD0156-6FE8-4F77-F918-FC85FBA22F08}"/>
          </ac:spMkLst>
        </pc:spChg>
        <pc:spChg chg="add mod">
          <ac:chgData name="Patrick Biggs" userId="b01c3c98-4b69-4935-963c-00d81d8d5634" providerId="ADAL" clId="{BF28F8AA-DF1D-C64D-9D0C-38E7BD34B9F2}" dt="2024-09-26T15:39:03.458" v="707"/>
          <ac:spMkLst>
            <pc:docMk/>
            <pc:sldMk cId="1238724342" sldId="313"/>
            <ac:spMk id="26" creationId="{83349CB6-2326-A465-45EE-B81E9FD70EC0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0" creationId="{504B5817-205D-A3E7-700C-A9E486CA28F1}"/>
          </ac:spMkLst>
        </pc:spChg>
        <pc:spChg chg="del mod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1" creationId="{2D0AAD57-D83C-993C-7EFD-2B37C8398511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2" creationId="{1E42857D-8D33-F8CC-9CA6-56FA454E9BBB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3" creationId="{2C32DEB6-CE81-38DD-1457-DC52FE580601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5" creationId="{57AC59B9-9C55-77E5-E320-554C5DAE9AD1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6" creationId="{F4F7BA8A-EFA0-D10B-5AB6-DE502175F042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7" creationId="{E79C6DBA-68A9-6A21-780C-E5D034C2B5C6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39" creationId="{44F953D8-F57D-FA86-B2A3-D514071FFBFA}"/>
          </ac:spMkLst>
        </pc:spChg>
        <pc:spChg chg="del">
          <ac:chgData name="Patrick Biggs" userId="b01c3c98-4b69-4935-963c-00d81d8d5634" providerId="ADAL" clId="{BF28F8AA-DF1D-C64D-9D0C-38E7BD34B9F2}" dt="2024-09-26T15:38:13.280" v="699" actId="478"/>
          <ac:spMkLst>
            <pc:docMk/>
            <pc:sldMk cId="1238724342" sldId="313"/>
            <ac:spMk id="40" creationId="{C27D670A-5EBB-2396-4B61-E1E0D0BE933D}"/>
          </ac:spMkLst>
        </pc:spChg>
        <pc:spChg chg="del">
          <ac:chgData name="Patrick Biggs" userId="b01c3c98-4b69-4935-963c-00d81d8d5634" providerId="ADAL" clId="{BF28F8AA-DF1D-C64D-9D0C-38E7BD34B9F2}" dt="2024-09-26T15:38:16.796" v="700" actId="478"/>
          <ac:spMkLst>
            <pc:docMk/>
            <pc:sldMk cId="1238724342" sldId="313"/>
            <ac:spMk id="41" creationId="{C25B6AB5-4503-ABFC-E2ED-D8FD2BBB9A99}"/>
          </ac:spMkLst>
        </pc:spChg>
        <pc:spChg chg="mod">
          <ac:chgData name="Patrick Biggs" userId="b01c3c98-4b69-4935-963c-00d81d8d5634" providerId="ADAL" clId="{BF28F8AA-DF1D-C64D-9D0C-38E7BD34B9F2}" dt="2024-09-26T15:46:10.484" v="953" actId="13926"/>
          <ac:spMkLst>
            <pc:docMk/>
            <pc:sldMk cId="1238724342" sldId="313"/>
            <ac:spMk id="46" creationId="{002C387E-7034-9A13-9B85-AAFDAD3E253C}"/>
          </ac:spMkLst>
        </pc:spChg>
        <pc:cxnChg chg="add mod">
          <ac:chgData name="Patrick Biggs" userId="b01c3c98-4b69-4935-963c-00d81d8d5634" providerId="ADAL" clId="{BF28F8AA-DF1D-C64D-9D0C-38E7BD34B9F2}" dt="2024-09-26T15:39:03.458" v="707"/>
          <ac:cxnSpMkLst>
            <pc:docMk/>
            <pc:sldMk cId="1238724342" sldId="313"/>
            <ac:cxnSpMk id="15" creationId="{28163082-27C2-205E-2919-755426A58785}"/>
          </ac:cxnSpMkLst>
        </pc:cxnChg>
        <pc:cxnChg chg="add mod">
          <ac:chgData name="Patrick Biggs" userId="b01c3c98-4b69-4935-963c-00d81d8d5634" providerId="ADAL" clId="{BF28F8AA-DF1D-C64D-9D0C-38E7BD34B9F2}" dt="2024-09-26T15:39:03.458" v="707"/>
          <ac:cxnSpMkLst>
            <pc:docMk/>
            <pc:sldMk cId="1238724342" sldId="313"/>
            <ac:cxnSpMk id="22" creationId="{29E9C00C-D8CD-8D96-6631-43323EC8E075}"/>
          </ac:cxnSpMkLst>
        </pc:cxnChg>
        <pc:cxnChg chg="del">
          <ac:chgData name="Patrick Biggs" userId="b01c3c98-4b69-4935-963c-00d81d8d5634" providerId="ADAL" clId="{BF28F8AA-DF1D-C64D-9D0C-38E7BD34B9F2}" dt="2024-09-26T15:38:02.989" v="698" actId="478"/>
          <ac:cxnSpMkLst>
            <pc:docMk/>
            <pc:sldMk cId="1238724342" sldId="313"/>
            <ac:cxnSpMk id="34" creationId="{C45826B7-C9A0-43CF-B390-EAD2063D4EC7}"/>
          </ac:cxnSpMkLst>
        </pc:cxnChg>
        <pc:cxnChg chg="del">
          <ac:chgData name="Patrick Biggs" userId="b01c3c98-4b69-4935-963c-00d81d8d5634" providerId="ADAL" clId="{BF28F8AA-DF1D-C64D-9D0C-38E7BD34B9F2}" dt="2024-09-26T15:38:13.280" v="699" actId="478"/>
          <ac:cxnSpMkLst>
            <pc:docMk/>
            <pc:sldMk cId="1238724342" sldId="313"/>
            <ac:cxnSpMk id="38" creationId="{29FE9B73-8EB7-F54D-CD9F-6DF62EF0B124}"/>
          </ac:cxnSpMkLst>
        </pc:cxnChg>
      </pc:sldChg>
      <pc:sldChg chg="delSp modSp del mod">
        <pc:chgData name="Patrick Biggs" userId="b01c3c98-4b69-4935-963c-00d81d8d5634" providerId="ADAL" clId="{BF28F8AA-DF1D-C64D-9D0C-38E7BD34B9F2}" dt="2024-09-26T15:39:08.720" v="708" actId="2696"/>
        <pc:sldMkLst>
          <pc:docMk/>
          <pc:sldMk cId="2144630334" sldId="314"/>
        </pc:sldMkLst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8" creationId="{FC115DA0-411D-CA3E-1C0D-F7EFBC31B0BD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9" creationId="{45E634F0-FAC2-01F2-9796-54CE110915DE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19" creationId="{3CD8B3A8-515B-7BB1-0D7E-28DC9F43B753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20" creationId="{DCDBFDCB-BB34-F4F7-AC5F-3EEE20D1DDC9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21" creationId="{14B2318B-6530-4EB7-428E-6961C1E475E4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27" creationId="{677EA885-B687-DFAB-76EF-9D3FF169DE80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28" creationId="{92103753-3949-8588-974D-865BE4305E42}"/>
          </ac:spMkLst>
        </pc:spChg>
        <pc:spChg chg="del">
          <ac:chgData name="Patrick Biggs" userId="b01c3c98-4b69-4935-963c-00d81d8d5634" providerId="ADAL" clId="{BF28F8AA-DF1D-C64D-9D0C-38E7BD34B9F2}" dt="2024-09-26T15:38:54.731" v="705" actId="478"/>
          <ac:spMkLst>
            <pc:docMk/>
            <pc:sldMk cId="2144630334" sldId="314"/>
            <ac:spMk id="29" creationId="{539A1764-5481-A2F7-A33F-94E41F57E64C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0" creationId="{27D118EC-E257-A35B-57EE-8CBF8908BF62}"/>
          </ac:spMkLst>
        </pc:spChg>
        <pc:spChg chg="del mod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1" creationId="{1B2B5C97-6C81-39DE-5F72-E08A8598D182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2" creationId="{B167573C-847D-1C98-1BEA-EEAEDCED499D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3" creationId="{1C0A2DE2-FB16-FEBE-CADC-A4418C632617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5" creationId="{D0607930-7859-093B-95D6-294790E7ABDE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6" creationId="{8CE5DA74-360E-E5FB-71AF-0DE05871999D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7" creationId="{8741E53F-7A22-B683-B5B7-4F332B3F9BB8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39" creationId="{C563C9C5-5426-36A6-C075-91E9AE17B0CE}"/>
          </ac:spMkLst>
        </pc:spChg>
        <pc:spChg chg="del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40" creationId="{0D2D53AA-9F39-A00B-2DFA-373363C00778}"/>
          </ac:spMkLst>
        </pc:spChg>
        <pc:spChg chg="del mod">
          <ac:chgData name="Patrick Biggs" userId="b01c3c98-4b69-4935-963c-00d81d8d5634" providerId="ADAL" clId="{BF28F8AA-DF1D-C64D-9D0C-38E7BD34B9F2}" dt="2024-09-26T15:39:00.641" v="706" actId="21"/>
          <ac:spMkLst>
            <pc:docMk/>
            <pc:sldMk cId="2144630334" sldId="314"/>
            <ac:spMk id="41" creationId="{9F3FC30F-4C57-5EDB-6B4B-3F817DA9EDAA}"/>
          </ac:spMkLst>
        </pc:spChg>
        <pc:spChg chg="del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45" creationId="{52940B86-1CEE-8D4D-7042-A4F2DA0969BC}"/>
          </ac:spMkLst>
        </pc:spChg>
        <pc:spChg chg="del mod">
          <ac:chgData name="Patrick Biggs" userId="b01c3c98-4b69-4935-963c-00d81d8d5634" providerId="ADAL" clId="{BF28F8AA-DF1D-C64D-9D0C-38E7BD34B9F2}" dt="2024-09-26T15:38:49.579" v="704" actId="478"/>
          <ac:spMkLst>
            <pc:docMk/>
            <pc:sldMk cId="2144630334" sldId="314"/>
            <ac:spMk id="46" creationId="{D6252CD3-17FD-09DD-9A18-EDC47D2BB6B5}"/>
          </ac:spMkLst>
        </pc:spChg>
        <pc:cxnChg chg="del">
          <ac:chgData name="Patrick Biggs" userId="b01c3c98-4b69-4935-963c-00d81d8d5634" providerId="ADAL" clId="{BF28F8AA-DF1D-C64D-9D0C-38E7BD34B9F2}" dt="2024-09-26T15:38:49.579" v="704" actId="478"/>
          <ac:cxnSpMkLst>
            <pc:docMk/>
            <pc:sldMk cId="2144630334" sldId="314"/>
            <ac:cxnSpMk id="14" creationId="{29A3D924-3A3D-B5A8-F6EC-016B63546DB4}"/>
          </ac:cxnSpMkLst>
        </pc:cxnChg>
        <pc:cxnChg chg="del">
          <ac:chgData name="Patrick Biggs" userId="b01c3c98-4b69-4935-963c-00d81d8d5634" providerId="ADAL" clId="{BF28F8AA-DF1D-C64D-9D0C-38E7BD34B9F2}" dt="2024-09-26T15:38:49.579" v="704" actId="478"/>
          <ac:cxnSpMkLst>
            <pc:docMk/>
            <pc:sldMk cId="2144630334" sldId="314"/>
            <ac:cxnSpMk id="23" creationId="{65A9135C-8790-5588-912B-20EBCF7EA7A6}"/>
          </ac:cxnSpMkLst>
        </pc:cxnChg>
        <pc:cxnChg chg="del">
          <ac:chgData name="Patrick Biggs" userId="b01c3c98-4b69-4935-963c-00d81d8d5634" providerId="ADAL" clId="{BF28F8AA-DF1D-C64D-9D0C-38E7BD34B9F2}" dt="2024-09-26T15:39:00.641" v="706" actId="21"/>
          <ac:cxnSpMkLst>
            <pc:docMk/>
            <pc:sldMk cId="2144630334" sldId="314"/>
            <ac:cxnSpMk id="34" creationId="{28DC78AF-A7D3-F380-FCC8-8AE3FB50C865}"/>
          </ac:cxnSpMkLst>
        </pc:cxnChg>
        <pc:cxnChg chg="del">
          <ac:chgData name="Patrick Biggs" userId="b01c3c98-4b69-4935-963c-00d81d8d5634" providerId="ADAL" clId="{BF28F8AA-DF1D-C64D-9D0C-38E7BD34B9F2}" dt="2024-09-26T15:39:00.641" v="706" actId="21"/>
          <ac:cxnSpMkLst>
            <pc:docMk/>
            <pc:sldMk cId="2144630334" sldId="314"/>
            <ac:cxnSpMk id="38" creationId="{EDB6145F-51DD-F1FA-5303-90B0864E6697}"/>
          </ac:cxnSpMkLst>
        </pc:cxnChg>
      </pc:sldChg>
      <pc:sldChg chg="addSp delSp modSp mod">
        <pc:chgData name="Patrick Biggs" userId="b01c3c98-4b69-4935-963c-00d81d8d5634" providerId="ADAL" clId="{BF28F8AA-DF1D-C64D-9D0C-38E7BD34B9F2}" dt="2024-09-26T16:23:34.516" v="1838"/>
        <pc:sldMkLst>
          <pc:docMk/>
          <pc:sldMk cId="1582320778" sldId="315"/>
        </pc:sldMkLst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7" creationId="{C62122DA-3308-9F5B-02FA-A19300F095ED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8" creationId="{6FD45CB1-4F6C-B0FD-341B-CA294EE78250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9" creationId="{DCE46483-1BAC-17C6-2715-DA8B29397A90}"/>
          </ac:spMkLst>
        </pc:spChg>
        <pc:spChg chg="add mod">
          <ac:chgData name="Patrick Biggs" userId="b01c3c98-4b69-4935-963c-00d81d8d5634" providerId="ADAL" clId="{BF28F8AA-DF1D-C64D-9D0C-38E7BD34B9F2}" dt="2024-09-26T15:45:59.404" v="950" actId="13926"/>
          <ac:spMkLst>
            <pc:docMk/>
            <pc:sldMk cId="1582320778" sldId="315"/>
            <ac:spMk id="10" creationId="{ABA4EAE3-7EDC-D070-26AD-988240A63A51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11" creationId="{BEE31C71-C835-3128-7226-62B2CCB05BC9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12" creationId="{BC15669D-BD77-D29B-A0D7-A3BCA8626994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16" creationId="{D9410E06-E840-A24A-24CD-3EDFD01F3CFB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17" creationId="{0B3C7097-A5B8-95FA-6478-90E71FBD23D4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18" creationId="{F21570EE-82A1-491A-81AF-BCFA9D1E10CC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19" creationId="{6A0C527C-DAE8-3771-67A1-0182161241B0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20" creationId="{F42A7E8B-C0B7-6EC4-6510-00FB5DEE178D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21" creationId="{EE48D818-4C7C-94D4-4C67-2B7135C8A275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24" creationId="{937458B9-7C5C-EE4B-F0F8-7F0E16ECEF8E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25" creationId="{3D39B623-F20C-5F89-5A64-A187C2767328}"/>
          </ac:spMkLst>
        </pc:spChg>
        <pc:spChg chg="add mod">
          <ac:chgData name="Patrick Biggs" userId="b01c3c98-4b69-4935-963c-00d81d8d5634" providerId="ADAL" clId="{BF28F8AA-DF1D-C64D-9D0C-38E7BD34B9F2}" dt="2024-09-26T15:40:35.098" v="788"/>
          <ac:spMkLst>
            <pc:docMk/>
            <pc:sldMk cId="1582320778" sldId="315"/>
            <ac:spMk id="26" creationId="{E4E1D1BE-E2F3-4944-F7E8-E33FE95F16E5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27" creationId="{7BBC114B-D57A-0603-E83E-2BCCDF9463D4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28" creationId="{2A0FFCDC-04A3-5B39-614E-4D0111EDF92F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29" creationId="{37AAD79D-E575-39ED-62FA-9B254680600F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0" creationId="{9AEFC6B8-4F46-B0EB-FF80-F2B77A5D8236}"/>
          </ac:spMkLst>
        </pc:spChg>
        <pc:spChg chg="mod">
          <ac:chgData name="Patrick Biggs" userId="b01c3c98-4b69-4935-963c-00d81d8d5634" providerId="ADAL" clId="{BF28F8AA-DF1D-C64D-9D0C-38E7BD34B9F2}" dt="2024-09-26T15:46:03.069" v="951" actId="13926"/>
          <ac:spMkLst>
            <pc:docMk/>
            <pc:sldMk cId="1582320778" sldId="315"/>
            <ac:spMk id="31" creationId="{41FFC8FC-3A47-BCD4-33D7-A51893F09EB8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2" creationId="{214EC16D-5C3D-2380-C736-3E97E205074C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3" creationId="{5BF4E31A-86F8-4A61-2A57-BE2572D57845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5" creationId="{B76CB379-92C5-40F4-6A0C-23304ED36843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6" creationId="{2DAB9D31-993E-64C8-98D8-CAFFF862703E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7" creationId="{B1278E49-CD2F-0C53-0849-CB58664BBFDD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39" creationId="{D7464E3C-055A-6363-2EE0-0C9900C6DEA8}"/>
          </ac:spMkLst>
        </pc:spChg>
        <pc:spChg chg="mod">
          <ac:chgData name="Patrick Biggs" userId="b01c3c98-4b69-4935-963c-00d81d8d5634" providerId="ADAL" clId="{BF28F8AA-DF1D-C64D-9D0C-38E7BD34B9F2}" dt="2024-09-26T16:23:34.516" v="1838"/>
          <ac:spMkLst>
            <pc:docMk/>
            <pc:sldMk cId="1582320778" sldId="315"/>
            <ac:spMk id="40" creationId="{ED2FB97E-A600-06D3-CF1A-9A059E3AEC99}"/>
          </ac:spMkLst>
        </pc:spChg>
        <pc:spChg chg="mod">
          <ac:chgData name="Patrick Biggs" userId="b01c3c98-4b69-4935-963c-00d81d8d5634" providerId="ADAL" clId="{BF28F8AA-DF1D-C64D-9D0C-38E7BD34B9F2}" dt="2024-09-26T15:39:56.019" v="781" actId="1035"/>
          <ac:spMkLst>
            <pc:docMk/>
            <pc:sldMk cId="1582320778" sldId="315"/>
            <ac:spMk id="41" creationId="{43C4FBDD-6A07-7681-6222-E25C0F4458F0}"/>
          </ac:spMkLst>
        </pc:spChg>
        <pc:spChg chg="del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45" creationId="{941C0BC1-8D8B-2262-F052-15370E3B0700}"/>
          </ac:spMkLst>
        </pc:spChg>
        <pc:spChg chg="del mod">
          <ac:chgData name="Patrick Biggs" userId="b01c3c98-4b69-4935-963c-00d81d8d5634" providerId="ADAL" clId="{BF28F8AA-DF1D-C64D-9D0C-38E7BD34B9F2}" dt="2024-09-26T15:39:29.538" v="712" actId="478"/>
          <ac:spMkLst>
            <pc:docMk/>
            <pc:sldMk cId="1582320778" sldId="315"/>
            <ac:spMk id="46" creationId="{2A975593-96AF-FF88-9B16-A1695A48B6BA}"/>
          </ac:spMkLst>
        </pc:spChg>
        <pc:cxnChg chg="del">
          <ac:chgData name="Patrick Biggs" userId="b01c3c98-4b69-4935-963c-00d81d8d5634" providerId="ADAL" clId="{BF28F8AA-DF1D-C64D-9D0C-38E7BD34B9F2}" dt="2024-09-26T15:39:29.538" v="712" actId="478"/>
          <ac:cxnSpMkLst>
            <pc:docMk/>
            <pc:sldMk cId="1582320778" sldId="315"/>
            <ac:cxnSpMk id="14" creationId="{A38EE51A-1190-90AD-0DEC-6337681AF4ED}"/>
          </ac:cxnSpMkLst>
        </pc:cxnChg>
        <pc:cxnChg chg="add mod">
          <ac:chgData name="Patrick Biggs" userId="b01c3c98-4b69-4935-963c-00d81d8d5634" providerId="ADAL" clId="{BF28F8AA-DF1D-C64D-9D0C-38E7BD34B9F2}" dt="2024-09-26T15:40:35.098" v="788"/>
          <ac:cxnSpMkLst>
            <pc:docMk/>
            <pc:sldMk cId="1582320778" sldId="315"/>
            <ac:cxnSpMk id="15" creationId="{45ED6A85-93D6-18C3-5F2D-6990AA1788D5}"/>
          </ac:cxnSpMkLst>
        </pc:cxnChg>
        <pc:cxnChg chg="add mod">
          <ac:chgData name="Patrick Biggs" userId="b01c3c98-4b69-4935-963c-00d81d8d5634" providerId="ADAL" clId="{BF28F8AA-DF1D-C64D-9D0C-38E7BD34B9F2}" dt="2024-09-26T15:40:35.098" v="788"/>
          <ac:cxnSpMkLst>
            <pc:docMk/>
            <pc:sldMk cId="1582320778" sldId="315"/>
            <ac:cxnSpMk id="22" creationId="{FF2FDDFE-62AA-85EC-5B88-A0E845E51830}"/>
          </ac:cxnSpMkLst>
        </pc:cxnChg>
        <pc:cxnChg chg="del">
          <ac:chgData name="Patrick Biggs" userId="b01c3c98-4b69-4935-963c-00d81d8d5634" providerId="ADAL" clId="{BF28F8AA-DF1D-C64D-9D0C-38E7BD34B9F2}" dt="2024-09-26T15:39:29.538" v="712" actId="478"/>
          <ac:cxnSpMkLst>
            <pc:docMk/>
            <pc:sldMk cId="1582320778" sldId="315"/>
            <ac:cxnSpMk id="23" creationId="{29D6BA7B-2483-631D-7B76-2D2E7F3F75EE}"/>
          </ac:cxnSpMkLst>
        </pc:cxnChg>
        <pc:cxnChg chg="mod">
          <ac:chgData name="Patrick Biggs" userId="b01c3c98-4b69-4935-963c-00d81d8d5634" providerId="ADAL" clId="{BF28F8AA-DF1D-C64D-9D0C-38E7BD34B9F2}" dt="2024-09-26T15:39:56.019" v="781" actId="1035"/>
          <ac:cxnSpMkLst>
            <pc:docMk/>
            <pc:sldMk cId="1582320778" sldId="315"/>
            <ac:cxnSpMk id="34" creationId="{E9F430A8-C01C-54E3-D427-01775DF2ACA0}"/>
          </ac:cxnSpMkLst>
        </pc:cxnChg>
        <pc:cxnChg chg="mod">
          <ac:chgData name="Patrick Biggs" userId="b01c3c98-4b69-4935-963c-00d81d8d5634" providerId="ADAL" clId="{BF28F8AA-DF1D-C64D-9D0C-38E7BD34B9F2}" dt="2024-09-26T15:39:56.019" v="781" actId="1035"/>
          <ac:cxnSpMkLst>
            <pc:docMk/>
            <pc:sldMk cId="1582320778" sldId="315"/>
            <ac:cxnSpMk id="38" creationId="{ADC78443-6A2A-2429-1454-C68B9F4E462A}"/>
          </ac:cxnSpMkLst>
        </pc:cxnChg>
      </pc:sldChg>
      <pc:sldChg chg="modSp del mod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3608132709" sldId="316"/>
        </pc:sldMkLst>
        <pc:spChg chg="mod">
          <ac:chgData name="Patrick Biggs" userId="b01c3c98-4b69-4935-963c-00d81d8d5634" providerId="ADAL" clId="{BF28F8AA-DF1D-C64D-9D0C-38E7BD34B9F2}" dt="2024-09-26T15:36:00.312" v="682" actId="13926"/>
          <ac:spMkLst>
            <pc:docMk/>
            <pc:sldMk cId="3608132709" sldId="316"/>
            <ac:spMk id="31" creationId="{6F33E322-EDF6-00C6-C4FF-C3D10B234BA6}"/>
          </ac:spMkLst>
        </pc:spChg>
        <pc:spChg chg="mod">
          <ac:chgData name="Patrick Biggs" userId="b01c3c98-4b69-4935-963c-00d81d8d5634" providerId="ADAL" clId="{BF28F8AA-DF1D-C64D-9D0C-38E7BD34B9F2}" dt="2024-09-26T15:35:56.780" v="681" actId="13926"/>
          <ac:spMkLst>
            <pc:docMk/>
            <pc:sldMk cId="3608132709" sldId="316"/>
            <ac:spMk id="46" creationId="{59FF28BF-8EBC-CCC7-8CD0-805F46BE1DD0}"/>
          </ac:spMkLst>
        </pc:spChg>
      </pc:sldChg>
      <pc:sldChg chg="delSp modSp del mod ord">
        <pc:chgData name="Patrick Biggs" userId="b01c3c98-4b69-4935-963c-00d81d8d5634" providerId="ADAL" clId="{BF28F8AA-DF1D-C64D-9D0C-38E7BD34B9F2}" dt="2024-09-26T15:40:37.997" v="789" actId="2696"/>
        <pc:sldMkLst>
          <pc:docMk/>
          <pc:sldMk cId="349546234" sldId="317"/>
        </pc:sldMkLst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8" creationId="{B7C853EC-8BF6-D2EC-9141-B172544E864F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9" creationId="{5ED3AFD7-A194-E2DF-B09D-4A5BB36DFD93}"/>
          </ac:spMkLst>
        </pc:spChg>
        <pc:spChg chg="del mod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19" creationId="{54D4F7D8-A332-1B37-EBB5-7419F1963596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20" creationId="{B44452EA-FF62-1F6F-A6A3-7C58DEACAD40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21" creationId="{C5CF508A-BDE9-9663-769D-D6E2663BC251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27" creationId="{99553ED5-7A9C-3ACF-B855-2B28D4D88AC1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28" creationId="{22A79246-25E4-BF2C-4FD3-386416DBB6E7}"/>
          </ac:spMkLst>
        </pc:spChg>
        <pc:spChg chg="del">
          <ac:chgData name="Patrick Biggs" userId="b01c3c98-4b69-4935-963c-00d81d8d5634" providerId="ADAL" clId="{BF28F8AA-DF1D-C64D-9D0C-38E7BD34B9F2}" dt="2024-09-26T15:40:25.351" v="786" actId="478"/>
          <ac:spMkLst>
            <pc:docMk/>
            <pc:sldMk cId="349546234" sldId="317"/>
            <ac:spMk id="29" creationId="{C865C646-3AA0-AEC7-217F-44E2EDB882BA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0" creationId="{4254DDDB-ED11-5C1E-0087-5711FFD9DBE7}"/>
          </ac:spMkLst>
        </pc:spChg>
        <pc:spChg chg="del mod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1" creationId="{3C8C386D-7B7D-DCB7-B76B-8C5BF89B2318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2" creationId="{7C27FC1D-0470-A080-AE8E-B83F71A80808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3" creationId="{6EBBF2DC-D34C-40C8-D31E-17CC81429C3C}"/>
          </ac:spMkLst>
        </pc:spChg>
        <pc:spChg chg="del mod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5" creationId="{58403B5F-D723-B1C9-5D0D-D047B09FCC8D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6" creationId="{5737CD2A-2B6D-150C-A7CE-00CBAE2F9BB1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7" creationId="{37D7ABE8-9A60-E406-F68C-FE2894F183F1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39" creationId="{F2BF53A9-6E05-E3F7-6F9E-2D4D8876A718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40" creationId="{B08A17C3-151E-697C-FCCD-FDE69316E203}"/>
          </ac:spMkLst>
        </pc:spChg>
        <pc:spChg chg="del">
          <ac:chgData name="Patrick Biggs" userId="b01c3c98-4b69-4935-963c-00d81d8d5634" providerId="ADAL" clId="{BF28F8AA-DF1D-C64D-9D0C-38E7BD34B9F2}" dt="2024-09-26T15:40:32.356" v="787" actId="21"/>
          <ac:spMkLst>
            <pc:docMk/>
            <pc:sldMk cId="349546234" sldId="317"/>
            <ac:spMk id="41" creationId="{2F41D236-A8BE-4C53-7ADC-1C0EA4C3C1C8}"/>
          </ac:spMkLst>
        </pc:spChg>
        <pc:spChg chg="del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45" creationId="{999E698B-9BF7-8F4B-18A9-F7B795C834D0}"/>
          </ac:spMkLst>
        </pc:spChg>
        <pc:spChg chg="del mod">
          <ac:chgData name="Patrick Biggs" userId="b01c3c98-4b69-4935-963c-00d81d8d5634" providerId="ADAL" clId="{BF28F8AA-DF1D-C64D-9D0C-38E7BD34B9F2}" dt="2024-09-26T15:40:22.394" v="785" actId="478"/>
          <ac:spMkLst>
            <pc:docMk/>
            <pc:sldMk cId="349546234" sldId="317"/>
            <ac:spMk id="46" creationId="{F1ED348D-3F5B-00D3-0320-7815E12C2BED}"/>
          </ac:spMkLst>
        </pc:spChg>
        <pc:cxnChg chg="del">
          <ac:chgData name="Patrick Biggs" userId="b01c3c98-4b69-4935-963c-00d81d8d5634" providerId="ADAL" clId="{BF28F8AA-DF1D-C64D-9D0C-38E7BD34B9F2}" dt="2024-09-26T15:40:22.394" v="785" actId="478"/>
          <ac:cxnSpMkLst>
            <pc:docMk/>
            <pc:sldMk cId="349546234" sldId="317"/>
            <ac:cxnSpMk id="14" creationId="{B07B96C2-FCB1-427E-1438-49247CD2946D}"/>
          </ac:cxnSpMkLst>
        </pc:cxnChg>
        <pc:cxnChg chg="del">
          <ac:chgData name="Patrick Biggs" userId="b01c3c98-4b69-4935-963c-00d81d8d5634" providerId="ADAL" clId="{BF28F8AA-DF1D-C64D-9D0C-38E7BD34B9F2}" dt="2024-09-26T15:40:22.394" v="785" actId="478"/>
          <ac:cxnSpMkLst>
            <pc:docMk/>
            <pc:sldMk cId="349546234" sldId="317"/>
            <ac:cxnSpMk id="23" creationId="{BFD4A76E-1CCD-4F82-F88D-041BCE3697CD}"/>
          </ac:cxnSpMkLst>
        </pc:cxnChg>
        <pc:cxnChg chg="del">
          <ac:chgData name="Patrick Biggs" userId="b01c3c98-4b69-4935-963c-00d81d8d5634" providerId="ADAL" clId="{BF28F8AA-DF1D-C64D-9D0C-38E7BD34B9F2}" dt="2024-09-26T15:40:32.356" v="787" actId="21"/>
          <ac:cxnSpMkLst>
            <pc:docMk/>
            <pc:sldMk cId="349546234" sldId="317"/>
            <ac:cxnSpMk id="34" creationId="{0B6C653D-F905-00A6-2598-EAFF99FB14A8}"/>
          </ac:cxnSpMkLst>
        </pc:cxnChg>
        <pc:cxnChg chg="del">
          <ac:chgData name="Patrick Biggs" userId="b01c3c98-4b69-4935-963c-00d81d8d5634" providerId="ADAL" clId="{BF28F8AA-DF1D-C64D-9D0C-38E7BD34B9F2}" dt="2024-09-26T15:40:32.356" v="787" actId="21"/>
          <ac:cxnSpMkLst>
            <pc:docMk/>
            <pc:sldMk cId="349546234" sldId="317"/>
            <ac:cxnSpMk id="38" creationId="{4D2BD5B1-7F16-72BE-D7CE-034038FF6CBE}"/>
          </ac:cxnSpMkLst>
        </pc:cxnChg>
      </pc:sldChg>
      <pc:sldChg chg="addSp delSp modSp mod ord">
        <pc:chgData name="Patrick Biggs" userId="b01c3c98-4b69-4935-963c-00d81d8d5634" providerId="ADAL" clId="{BF28F8AA-DF1D-C64D-9D0C-38E7BD34B9F2}" dt="2024-09-26T16:22:48.306" v="1837" actId="313"/>
        <pc:sldMkLst>
          <pc:docMk/>
          <pc:sldMk cId="3469066780" sldId="318"/>
        </pc:sldMkLst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7" creationId="{D6878324-F7BE-BD91-CBF3-32A89709F135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10" creationId="{BD596B04-40AC-5E68-CE60-8D922A4389C5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11" creationId="{5C0099B0-0751-55F0-9CC7-B0CD3E96CED9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15" creationId="{C50982FB-E6D3-81B9-FE56-121A7E9E8504}"/>
          </ac:spMkLst>
        </pc:spChg>
        <pc:spChg chg="add mod">
          <ac:chgData name="Patrick Biggs" userId="b01c3c98-4b69-4935-963c-00d81d8d5634" providerId="ADAL" clId="{BF28F8AA-DF1D-C64D-9D0C-38E7BD34B9F2}" dt="2024-09-26T15:45:48.892" v="948" actId="13926"/>
          <ac:spMkLst>
            <pc:docMk/>
            <pc:sldMk cId="3469066780" sldId="318"/>
            <ac:spMk id="16" creationId="{30946F12-FDA2-1F4D-EB41-0E0D031BA30B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17" creationId="{4ED312E7-BD07-2E81-6FE1-D4E1B5464BB8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18" creationId="{9C4835E3-D67A-1694-0EB0-C01B78A4E2BD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24" creationId="{C7546545-69FF-8014-12AC-D9402511AE7F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25" creationId="{A7F419D0-FB68-A4A1-4A82-CEB0E87EC456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26" creationId="{051968E4-E623-597B-95BA-A0C91103906B}"/>
          </ac:spMkLst>
        </pc:spChg>
        <pc:spChg chg="mod">
          <ac:chgData name="Patrick Biggs" userId="b01c3c98-4b69-4935-963c-00d81d8d5634" providerId="ADAL" clId="{BF28F8AA-DF1D-C64D-9D0C-38E7BD34B9F2}" dt="2024-09-26T16:22:11.715" v="1788" actId="20577"/>
          <ac:spMkLst>
            <pc:docMk/>
            <pc:sldMk cId="3469066780" sldId="318"/>
            <ac:spMk id="28" creationId="{947BC97A-ADF2-139A-0297-3676318862AA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30" creationId="{654DD3CF-CEF8-1BC7-E519-40ED33EF32DC}"/>
          </ac:spMkLst>
        </pc:spChg>
        <pc:spChg chg="del mod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31" creationId="{56EA74AE-47E9-AB62-9C69-9867C3254FDF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32" creationId="{3528107F-3B19-78D4-F2E4-CA92490AC4C4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33" creationId="{CC1FEC53-5F29-18DE-B490-F711373AE8DE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36" creationId="{624ACB42-5D4A-A4D1-2C47-EA375933A9AE}"/>
          </ac:spMkLst>
        </pc:spChg>
        <pc:spChg chg="add mod">
          <ac:chgData name="Patrick Biggs" userId="b01c3c98-4b69-4935-963c-00d81d8d5634" providerId="ADAL" clId="{BF28F8AA-DF1D-C64D-9D0C-38E7BD34B9F2}" dt="2024-09-26T16:22:48.306" v="1837" actId="313"/>
          <ac:spMkLst>
            <pc:docMk/>
            <pc:sldMk cId="3469066780" sldId="318"/>
            <ac:spMk id="37" creationId="{D5FFEF28-4495-39C1-EE48-A0258251D819}"/>
          </ac:spMkLst>
        </pc:spChg>
        <pc:spChg chg="add mod">
          <ac:chgData name="Patrick Biggs" userId="b01c3c98-4b69-4935-963c-00d81d8d5634" providerId="ADAL" clId="{BF28F8AA-DF1D-C64D-9D0C-38E7BD34B9F2}" dt="2024-09-26T15:42:09.183" v="863" actId="1036"/>
          <ac:spMkLst>
            <pc:docMk/>
            <pc:sldMk cId="3469066780" sldId="318"/>
            <ac:spMk id="38" creationId="{5E30FC8D-C11A-2145-48A4-1DCFDC3868D7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39" creationId="{60EF90EF-EAFC-4B5B-85B8-166F0F1DB8F2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40" creationId="{DB55FB50-27A8-F7CF-CA7A-3B3893559B61}"/>
          </ac:spMkLst>
        </pc:spChg>
        <pc:spChg chg="del">
          <ac:chgData name="Patrick Biggs" userId="b01c3c98-4b69-4935-963c-00d81d8d5634" providerId="ADAL" clId="{BF28F8AA-DF1D-C64D-9D0C-38E7BD34B9F2}" dt="2024-09-26T15:41:26.978" v="793" actId="478"/>
          <ac:spMkLst>
            <pc:docMk/>
            <pc:sldMk cId="3469066780" sldId="318"/>
            <ac:spMk id="41" creationId="{E2DC54FA-AA86-D91D-DB23-52FD9A3678A5}"/>
          </ac:spMkLst>
        </pc:spChg>
        <pc:spChg chg="mod">
          <ac:chgData name="Patrick Biggs" userId="b01c3c98-4b69-4935-963c-00d81d8d5634" providerId="ADAL" clId="{BF28F8AA-DF1D-C64D-9D0C-38E7BD34B9F2}" dt="2024-09-26T15:45:53.338" v="949" actId="13926"/>
          <ac:spMkLst>
            <pc:docMk/>
            <pc:sldMk cId="3469066780" sldId="318"/>
            <ac:spMk id="46" creationId="{19029209-B2CB-1620-604E-016F9A510F0B}"/>
          </ac:spMkLst>
        </pc:spChg>
        <pc:cxnChg chg="del">
          <ac:chgData name="Patrick Biggs" userId="b01c3c98-4b69-4935-963c-00d81d8d5634" providerId="ADAL" clId="{BF28F8AA-DF1D-C64D-9D0C-38E7BD34B9F2}" dt="2024-09-26T15:41:26.978" v="793" actId="478"/>
          <ac:cxnSpMkLst>
            <pc:docMk/>
            <pc:sldMk cId="3469066780" sldId="318"/>
            <ac:cxnSpMk id="12" creationId="{7B4A7927-E90D-0177-2315-6A04F447B372}"/>
          </ac:cxnSpMkLst>
        </pc:cxnChg>
        <pc:cxnChg chg="add mod">
          <ac:chgData name="Patrick Biggs" userId="b01c3c98-4b69-4935-963c-00d81d8d5634" providerId="ADAL" clId="{BF28F8AA-DF1D-C64D-9D0C-38E7BD34B9F2}" dt="2024-09-26T15:42:09.183" v="863" actId="1036"/>
          <ac:cxnSpMkLst>
            <pc:docMk/>
            <pc:sldMk cId="3469066780" sldId="318"/>
            <ac:cxnSpMk id="22" creationId="{330E9060-D74C-97CF-6A86-1F45AA74FA6F}"/>
          </ac:cxnSpMkLst>
        </pc:cxnChg>
        <pc:cxnChg chg="del">
          <ac:chgData name="Patrick Biggs" userId="b01c3c98-4b69-4935-963c-00d81d8d5634" providerId="ADAL" clId="{BF28F8AA-DF1D-C64D-9D0C-38E7BD34B9F2}" dt="2024-09-26T15:41:26.978" v="793" actId="478"/>
          <ac:cxnSpMkLst>
            <pc:docMk/>
            <pc:sldMk cId="3469066780" sldId="318"/>
            <ac:cxnSpMk id="34" creationId="{D5385D1B-89A5-6BBF-5182-682F4EB0E14E}"/>
          </ac:cxnSpMkLst>
        </pc:cxnChg>
        <pc:cxnChg chg="add mod">
          <ac:chgData name="Patrick Biggs" userId="b01c3c98-4b69-4935-963c-00d81d8d5634" providerId="ADAL" clId="{BF28F8AA-DF1D-C64D-9D0C-38E7BD34B9F2}" dt="2024-09-26T15:42:09.183" v="863" actId="1036"/>
          <ac:cxnSpMkLst>
            <pc:docMk/>
            <pc:sldMk cId="3469066780" sldId="318"/>
            <ac:cxnSpMk id="35" creationId="{ED8C7175-F3D8-192E-9219-C8216E284215}"/>
          </ac:cxnSpMkLst>
        </pc:cxnChg>
      </pc:sldChg>
      <pc:sldChg chg="modSp del mod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3750996835" sldId="319"/>
        </pc:sldMkLst>
        <pc:spChg chg="mod">
          <ac:chgData name="Patrick Biggs" userId="b01c3c98-4b69-4935-963c-00d81d8d5634" providerId="ADAL" clId="{BF28F8AA-DF1D-C64D-9D0C-38E7BD34B9F2}" dt="2024-09-26T15:18:25.706" v="50" actId="13926"/>
          <ac:spMkLst>
            <pc:docMk/>
            <pc:sldMk cId="3750996835" sldId="319"/>
            <ac:spMk id="10" creationId="{D1D034A6-4577-0C8B-9ABC-71770DFEB497}"/>
          </ac:spMkLst>
        </pc:spChg>
      </pc:sldChg>
      <pc:sldChg chg="modSp del mod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3186402523" sldId="320"/>
        </pc:sldMkLst>
        <pc:spChg chg="mod">
          <ac:chgData name="Patrick Biggs" userId="b01c3c98-4b69-4935-963c-00d81d8d5634" providerId="ADAL" clId="{BF28F8AA-DF1D-C64D-9D0C-38E7BD34B9F2}" dt="2024-09-26T15:19:00.092" v="53"/>
          <ac:spMkLst>
            <pc:docMk/>
            <pc:sldMk cId="3186402523" sldId="320"/>
            <ac:spMk id="29" creationId="{B6E7CA0B-5C16-71BB-27AB-CC9A7E68B9B5}"/>
          </ac:spMkLst>
        </pc:spChg>
        <pc:spChg chg="mod">
          <ac:chgData name="Patrick Biggs" userId="b01c3c98-4b69-4935-963c-00d81d8d5634" providerId="ADAL" clId="{BF28F8AA-DF1D-C64D-9D0C-38E7BD34B9F2}" dt="2024-09-26T15:43:48.851" v="938" actId="13926"/>
          <ac:spMkLst>
            <pc:docMk/>
            <pc:sldMk cId="3186402523" sldId="320"/>
            <ac:spMk id="31" creationId="{00006BB3-CB8C-5603-3C36-5EB72C83A44F}"/>
          </ac:spMkLst>
        </pc:spChg>
        <pc:spChg chg="mod">
          <ac:chgData name="Patrick Biggs" userId="b01c3c98-4b69-4935-963c-00d81d8d5634" providerId="ADAL" clId="{BF28F8AA-DF1D-C64D-9D0C-38E7BD34B9F2}" dt="2024-09-26T15:43:45.423" v="937" actId="13926"/>
          <ac:spMkLst>
            <pc:docMk/>
            <pc:sldMk cId="3186402523" sldId="320"/>
            <ac:spMk id="46" creationId="{C49AACA8-EE0B-2296-C6D3-FE88A6A7C583}"/>
          </ac:spMkLst>
        </pc:spChg>
      </pc:sldChg>
      <pc:sldChg chg="delSp modSp del mod ord">
        <pc:chgData name="Patrick Biggs" userId="b01c3c98-4b69-4935-963c-00d81d8d5634" providerId="ADAL" clId="{BF28F8AA-DF1D-C64D-9D0C-38E7BD34B9F2}" dt="2024-09-26T15:42:12.947" v="864" actId="2696"/>
        <pc:sldMkLst>
          <pc:docMk/>
          <pc:sldMk cId="2565161237" sldId="321"/>
        </pc:sldMkLst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8" creationId="{2AFC9726-0E2E-9064-72F0-7BAE7322618C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9" creationId="{83EDF3DB-324C-41EB-E67E-7E10DE0B1F51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19" creationId="{96ED9A86-2015-5BB6-D008-0437B93DF644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20" creationId="{3982925A-2A71-0794-203A-A10A455899E9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21" creationId="{94437894-C27D-A3A9-77B5-AB312ED6FFCB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27" creationId="{78C4D03F-4FBB-51C3-2BDA-DEF312413A24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28" creationId="{E0BC0D1A-D4C6-AA20-E650-BE5EFB6F4501}"/>
          </ac:spMkLst>
        </pc:spChg>
        <pc:spChg chg="del mod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29" creationId="{A78B1608-2FD4-245B-C228-C7D953761881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0" creationId="{0336DAB3-6582-C0F2-42CE-B7E2FB7B5E69}"/>
          </ac:spMkLst>
        </pc:spChg>
        <pc:spChg chg="del mod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1" creationId="{40F4D8DF-8557-CB84-CAE7-E38BA5F57F51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2" creationId="{FEF97543-8A9A-E4A8-1B18-2A31369655E0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3" creationId="{EA5619B7-B131-1D61-4F76-89EE8F98541F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5" creationId="{0FC03ADB-7426-3BEB-FBFB-015E8286C809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6" creationId="{2D07BABE-B633-8916-CAAF-61C5004D6BD4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7" creationId="{226F65AF-7D00-5798-F339-042EE9A9BEC2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39" creationId="{762C4480-3978-BED7-F383-8506E1DEE134}"/>
          </ac:spMkLst>
        </pc:spChg>
        <pc:spChg chg="del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40" creationId="{C7793774-F272-8C14-1AA1-A817D75D031E}"/>
          </ac:spMkLst>
        </pc:spChg>
        <pc:spChg chg="del mod">
          <ac:chgData name="Patrick Biggs" userId="b01c3c98-4b69-4935-963c-00d81d8d5634" providerId="ADAL" clId="{BF28F8AA-DF1D-C64D-9D0C-38E7BD34B9F2}" dt="2024-09-26T15:41:51.946" v="797" actId="478"/>
          <ac:spMkLst>
            <pc:docMk/>
            <pc:sldMk cId="2565161237" sldId="321"/>
            <ac:spMk id="41" creationId="{D99F9699-59A9-5234-C883-6886CB33013B}"/>
          </ac:spMkLst>
        </pc:spChg>
        <pc:spChg chg="del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45" creationId="{D6E896E9-D38A-72A6-267D-935F49A72573}"/>
          </ac:spMkLst>
        </pc:spChg>
        <pc:spChg chg="del mod">
          <ac:chgData name="Patrick Biggs" userId="b01c3c98-4b69-4935-963c-00d81d8d5634" providerId="ADAL" clId="{BF28F8AA-DF1D-C64D-9D0C-38E7BD34B9F2}" dt="2024-09-26T15:41:57.751" v="798" actId="21"/>
          <ac:spMkLst>
            <pc:docMk/>
            <pc:sldMk cId="2565161237" sldId="321"/>
            <ac:spMk id="46" creationId="{FDD7F410-0425-1410-CECD-65177CB579F5}"/>
          </ac:spMkLst>
        </pc:spChg>
        <pc:cxnChg chg="del">
          <ac:chgData name="Patrick Biggs" userId="b01c3c98-4b69-4935-963c-00d81d8d5634" providerId="ADAL" clId="{BF28F8AA-DF1D-C64D-9D0C-38E7BD34B9F2}" dt="2024-09-26T15:41:57.751" v="798" actId="21"/>
          <ac:cxnSpMkLst>
            <pc:docMk/>
            <pc:sldMk cId="2565161237" sldId="321"/>
            <ac:cxnSpMk id="14" creationId="{D587FE0B-B4FE-4412-4A38-276D8614EEBB}"/>
          </ac:cxnSpMkLst>
        </pc:cxnChg>
        <pc:cxnChg chg="del">
          <ac:chgData name="Patrick Biggs" userId="b01c3c98-4b69-4935-963c-00d81d8d5634" providerId="ADAL" clId="{BF28F8AA-DF1D-C64D-9D0C-38E7BD34B9F2}" dt="2024-09-26T15:41:57.751" v="798" actId="21"/>
          <ac:cxnSpMkLst>
            <pc:docMk/>
            <pc:sldMk cId="2565161237" sldId="321"/>
            <ac:cxnSpMk id="23" creationId="{69F67244-5704-82FE-B971-CD8AFD7AE768}"/>
          </ac:cxnSpMkLst>
        </pc:cxnChg>
        <pc:cxnChg chg="del">
          <ac:chgData name="Patrick Biggs" userId="b01c3c98-4b69-4935-963c-00d81d8d5634" providerId="ADAL" clId="{BF28F8AA-DF1D-C64D-9D0C-38E7BD34B9F2}" dt="2024-09-26T15:41:51.946" v="797" actId="478"/>
          <ac:cxnSpMkLst>
            <pc:docMk/>
            <pc:sldMk cId="2565161237" sldId="321"/>
            <ac:cxnSpMk id="34" creationId="{DD90D41D-6F5D-2F16-D2EB-A8EE5A4ACA85}"/>
          </ac:cxnSpMkLst>
        </pc:cxnChg>
        <pc:cxnChg chg="del">
          <ac:chgData name="Patrick Biggs" userId="b01c3c98-4b69-4935-963c-00d81d8d5634" providerId="ADAL" clId="{BF28F8AA-DF1D-C64D-9D0C-38E7BD34B9F2}" dt="2024-09-26T15:41:51.946" v="797" actId="478"/>
          <ac:cxnSpMkLst>
            <pc:docMk/>
            <pc:sldMk cId="2565161237" sldId="321"/>
            <ac:cxnSpMk id="38" creationId="{274B5DDD-AD99-61F5-567F-B58DD9AA0FF4}"/>
          </ac:cxnSpMkLst>
        </pc:cxnChg>
      </pc:sldChg>
      <pc:sldChg chg="addSp delSp modSp mod ord">
        <pc:chgData name="Patrick Biggs" userId="b01c3c98-4b69-4935-963c-00d81d8d5634" providerId="ADAL" clId="{BF28F8AA-DF1D-C64D-9D0C-38E7BD34B9F2}" dt="2024-09-26T16:21:49.093" v="1786" actId="33524"/>
        <pc:sldMkLst>
          <pc:docMk/>
          <pc:sldMk cId="828581587" sldId="322"/>
        </pc:sldMkLst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7" creationId="{6BD7E86D-FD0E-AE4F-2D68-9CAA0FB5AA5D}"/>
          </ac:spMkLst>
        </pc:spChg>
        <pc:spChg chg="add mod">
          <ac:chgData name="Patrick Biggs" userId="b01c3c98-4b69-4935-963c-00d81d8d5634" providerId="ADAL" clId="{BF28F8AA-DF1D-C64D-9D0C-38E7BD34B9F2}" dt="2024-09-26T15:45:39.789" v="946" actId="13926"/>
          <ac:spMkLst>
            <pc:docMk/>
            <pc:sldMk cId="828581587" sldId="322"/>
            <ac:spMk id="10" creationId="{3F17B552-5DE7-F338-BDC0-5A03800BF367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11" creationId="{5B8EA00B-6E56-232E-E13B-F2FEDA8B5175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12" creationId="{A0D3A74E-7D76-9B58-B7A4-29A85E452428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16" creationId="{C24D5B37-4595-D672-FC01-9234703A7941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17" creationId="{15C10319-B26B-2128-4504-DC270AB8ACF3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18" creationId="{78FBBA94-3308-C013-8668-7DD0B421B72E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24" creationId="{3FBD7745-FE5F-A841-C8C3-A9E8AB5192B7}"/>
          </ac:spMkLst>
        </pc:spChg>
        <pc:spChg chg="add mod">
          <ac:chgData name="Patrick Biggs" userId="b01c3c98-4b69-4935-963c-00d81d8d5634" providerId="ADAL" clId="{BF28F8AA-DF1D-C64D-9D0C-38E7BD34B9F2}" dt="2024-09-26T15:43:21.781" v="935" actId="1036"/>
          <ac:spMkLst>
            <pc:docMk/>
            <pc:sldMk cId="828581587" sldId="322"/>
            <ac:spMk id="25" creationId="{F4966F6C-2836-A0CC-4EF1-8925B5DFF04C}"/>
          </ac:spMkLst>
        </pc:spChg>
        <pc:spChg chg="add mod">
          <ac:chgData name="Patrick Biggs" userId="b01c3c98-4b69-4935-963c-00d81d8d5634" providerId="ADAL" clId="{BF28F8AA-DF1D-C64D-9D0C-38E7BD34B9F2}" dt="2024-09-26T15:45:43.210" v="947" actId="13926"/>
          <ac:spMkLst>
            <pc:docMk/>
            <pc:sldMk cId="828581587" sldId="322"/>
            <ac:spMk id="26" creationId="{C3FE54A2-FFCA-918F-C7F4-914256DB2BA7}"/>
          </ac:spMkLst>
        </pc:spChg>
        <pc:spChg chg="mod">
          <ac:chgData name="Patrick Biggs" userId="b01c3c98-4b69-4935-963c-00d81d8d5634" providerId="ADAL" clId="{BF28F8AA-DF1D-C64D-9D0C-38E7BD34B9F2}" dt="2024-09-26T16:21:49.093" v="1786" actId="33524"/>
          <ac:spMkLst>
            <pc:docMk/>
            <pc:sldMk cId="828581587" sldId="322"/>
            <ac:spMk id="28" creationId="{474A5453-C1D1-057A-7524-89AC447BCE98}"/>
          </ac:spMkLst>
        </pc:spChg>
        <pc:spChg chg="mod">
          <ac:chgData name="Patrick Biggs" userId="b01c3c98-4b69-4935-963c-00d81d8d5634" providerId="ADAL" clId="{BF28F8AA-DF1D-C64D-9D0C-38E7BD34B9F2}" dt="2024-09-26T16:17:06.965" v="1479" actId="20577"/>
          <ac:spMkLst>
            <pc:docMk/>
            <pc:sldMk cId="828581587" sldId="322"/>
            <ac:spMk id="29" creationId="{1A55C4CC-F4EA-161C-8273-6D2DB9DE384A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0" creationId="{BAC1A324-3643-754D-6AD4-67AC65CB1AB5}"/>
          </ac:spMkLst>
        </pc:spChg>
        <pc:spChg chg="del mod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1" creationId="{2276E4FB-3084-3F17-5C10-09B1F8F52263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2" creationId="{0F5A8B21-1C42-5BB0-4996-EE95EE83CAD1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3" creationId="{882B4F1C-A1FA-1E1C-5291-58FCB85CB173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5" creationId="{552EFC47-9A16-3F4C-F39A-422EEFADA38B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6" creationId="{29D340AE-EF5F-CFDB-367F-BA6F37FAFA68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7" creationId="{F42CC514-503D-9FE1-FD58-29A45657D83F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39" creationId="{74105E34-331B-9C56-31AE-F02542CDF087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40" creationId="{45CA79C4-2B2C-398B-3677-E4D01D0FF941}"/>
          </ac:spMkLst>
        </pc:spChg>
        <pc:spChg chg="del">
          <ac:chgData name="Patrick Biggs" userId="b01c3c98-4b69-4935-963c-00d81d8d5634" providerId="ADAL" clId="{BF28F8AA-DF1D-C64D-9D0C-38E7BD34B9F2}" dt="2024-09-26T15:42:36.179" v="868" actId="478"/>
          <ac:spMkLst>
            <pc:docMk/>
            <pc:sldMk cId="828581587" sldId="322"/>
            <ac:spMk id="41" creationId="{3AE27E49-A5D2-2AFD-FB14-4EA8AABD541B}"/>
          </ac:spMkLst>
        </pc:spChg>
        <pc:spChg chg="mod">
          <ac:chgData name="Patrick Biggs" userId="b01c3c98-4b69-4935-963c-00d81d8d5634" providerId="ADAL" clId="{BF28F8AA-DF1D-C64D-9D0C-38E7BD34B9F2}" dt="2024-09-26T15:45:35.577" v="945" actId="13926"/>
          <ac:spMkLst>
            <pc:docMk/>
            <pc:sldMk cId="828581587" sldId="322"/>
            <ac:spMk id="46" creationId="{4998CDE5-2B46-CC4B-1D12-D7A4EAE66469}"/>
          </ac:spMkLst>
        </pc:spChg>
        <pc:cxnChg chg="add mod">
          <ac:chgData name="Patrick Biggs" userId="b01c3c98-4b69-4935-963c-00d81d8d5634" providerId="ADAL" clId="{BF28F8AA-DF1D-C64D-9D0C-38E7BD34B9F2}" dt="2024-09-26T15:43:21.781" v="935" actId="1036"/>
          <ac:cxnSpMkLst>
            <pc:docMk/>
            <pc:sldMk cId="828581587" sldId="322"/>
            <ac:cxnSpMk id="15" creationId="{38228168-CE69-CCAE-FE21-B43B992F888C}"/>
          </ac:cxnSpMkLst>
        </pc:cxnChg>
        <pc:cxnChg chg="add mod">
          <ac:chgData name="Patrick Biggs" userId="b01c3c98-4b69-4935-963c-00d81d8d5634" providerId="ADAL" clId="{BF28F8AA-DF1D-C64D-9D0C-38E7BD34B9F2}" dt="2024-09-26T15:43:21.781" v="935" actId="1036"/>
          <ac:cxnSpMkLst>
            <pc:docMk/>
            <pc:sldMk cId="828581587" sldId="322"/>
            <ac:cxnSpMk id="22" creationId="{635536C2-8433-87DF-471A-F4F9E420AFA2}"/>
          </ac:cxnSpMkLst>
        </pc:cxnChg>
        <pc:cxnChg chg="del">
          <ac:chgData name="Patrick Biggs" userId="b01c3c98-4b69-4935-963c-00d81d8d5634" providerId="ADAL" clId="{BF28F8AA-DF1D-C64D-9D0C-38E7BD34B9F2}" dt="2024-09-26T15:42:36.179" v="868" actId="478"/>
          <ac:cxnSpMkLst>
            <pc:docMk/>
            <pc:sldMk cId="828581587" sldId="322"/>
            <ac:cxnSpMk id="34" creationId="{841767EF-BE21-D44B-02CB-F2E4B4A01A8B}"/>
          </ac:cxnSpMkLst>
        </pc:cxnChg>
        <pc:cxnChg chg="del">
          <ac:chgData name="Patrick Biggs" userId="b01c3c98-4b69-4935-963c-00d81d8d5634" providerId="ADAL" clId="{BF28F8AA-DF1D-C64D-9D0C-38E7BD34B9F2}" dt="2024-09-26T15:42:36.179" v="868" actId="478"/>
          <ac:cxnSpMkLst>
            <pc:docMk/>
            <pc:sldMk cId="828581587" sldId="322"/>
            <ac:cxnSpMk id="38" creationId="{B170D17C-7467-861D-055B-F20AA3F02766}"/>
          </ac:cxnSpMkLst>
        </pc:cxnChg>
      </pc:sldChg>
      <pc:sldChg chg="modSp del mod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1282353438" sldId="323"/>
        </pc:sldMkLst>
        <pc:spChg chg="mod">
          <ac:chgData name="Patrick Biggs" userId="b01c3c98-4b69-4935-963c-00d81d8d5634" providerId="ADAL" clId="{BF28F8AA-DF1D-C64D-9D0C-38E7BD34B9F2}" dt="2024-09-26T15:24:16.590" v="312"/>
          <ac:spMkLst>
            <pc:docMk/>
            <pc:sldMk cId="1282353438" sldId="323"/>
            <ac:spMk id="29" creationId="{DABDDDA5-3DD3-46D0-CCFD-018D4294DC39}"/>
          </ac:spMkLst>
        </pc:spChg>
        <pc:spChg chg="mod">
          <ac:chgData name="Patrick Biggs" userId="b01c3c98-4b69-4935-963c-00d81d8d5634" providerId="ADAL" clId="{BF28F8AA-DF1D-C64D-9D0C-38E7BD34B9F2}" dt="2024-09-26T15:26:53.683" v="382" actId="13926"/>
          <ac:spMkLst>
            <pc:docMk/>
            <pc:sldMk cId="1282353438" sldId="323"/>
            <ac:spMk id="31" creationId="{88ADA2BD-3D35-0871-EEAD-0B90C027DFDF}"/>
          </ac:spMkLst>
        </pc:spChg>
        <pc:spChg chg="mod">
          <ac:chgData name="Patrick Biggs" userId="b01c3c98-4b69-4935-963c-00d81d8d5634" providerId="ADAL" clId="{BF28F8AA-DF1D-C64D-9D0C-38E7BD34B9F2}" dt="2024-09-26T15:27:19.803" v="405" actId="20577"/>
          <ac:spMkLst>
            <pc:docMk/>
            <pc:sldMk cId="1282353438" sldId="323"/>
            <ac:spMk id="41" creationId="{C3A1D340-5AA0-608B-0DAC-C92F53DECCE7}"/>
          </ac:spMkLst>
        </pc:spChg>
        <pc:spChg chg="mod">
          <ac:chgData name="Patrick Biggs" userId="b01c3c98-4b69-4935-963c-00d81d8d5634" providerId="ADAL" clId="{BF28F8AA-DF1D-C64D-9D0C-38E7BD34B9F2}" dt="2024-09-26T15:23:06.149" v="156" actId="13926"/>
          <ac:spMkLst>
            <pc:docMk/>
            <pc:sldMk cId="1282353438" sldId="323"/>
            <ac:spMk id="46" creationId="{2CBCD63A-1D63-C49C-3FA6-8DA4119FDD2E}"/>
          </ac:spMkLst>
        </pc:spChg>
      </pc:sldChg>
      <pc:sldChg chg="delSp modSp del mod ord">
        <pc:chgData name="Patrick Biggs" userId="b01c3c98-4b69-4935-963c-00d81d8d5634" providerId="ADAL" clId="{BF28F8AA-DF1D-C64D-9D0C-38E7BD34B9F2}" dt="2024-09-26T15:43:23.866" v="936" actId="2696"/>
        <pc:sldMkLst>
          <pc:docMk/>
          <pc:sldMk cId="3188697017" sldId="324"/>
        </pc:sldMkLst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8" creationId="{217DB1CE-6543-439B-BDEC-98D13076C044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9" creationId="{E47A0A0D-F31D-A084-27E1-C265C092C441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19" creationId="{F7EAC0BC-7821-6130-90BE-312B75B09B99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20" creationId="{3851C57C-8C38-9CF3-3A12-36E27BBCC49B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21" creationId="{C6116EB6-A247-E460-46B8-7386668A57E8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27" creationId="{A82E18A0-ED45-A97B-92F7-E080337D6788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28" creationId="{B6DD557F-2DFF-9EEB-0AAF-1934C5F36B5F}"/>
          </ac:spMkLst>
        </pc:spChg>
        <pc:spChg chg="del mod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29" creationId="{5CB8EFCF-4582-C3E7-108A-132E3C1B37E4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0" creationId="{95255726-98BB-454C-F099-8E557AAF1A0C}"/>
          </ac:spMkLst>
        </pc:spChg>
        <pc:spChg chg="del mod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1" creationId="{FE8CB214-6F31-D5D4-B797-4054B62F82DE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2" creationId="{2F07F4BF-4C3A-3B54-19D8-310C451C9A85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3" creationId="{DC4E0F34-EE43-B052-38E4-FBDD2C1268AF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5" creationId="{AA0B561B-9CDC-1855-A2A6-A707542F866B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6" creationId="{FD3110D4-C141-BA53-2703-A1882A55A8B2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7" creationId="{0B48B7E8-11A7-6819-052C-7FF8E8F5FA9C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39" creationId="{1CADE0A4-0BF1-9C37-313F-29C0FD8B03D9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40" creationId="{998A12FC-E484-38FF-3E26-C56D0D254135}"/>
          </ac:spMkLst>
        </pc:spChg>
        <pc:spChg chg="del">
          <ac:chgData name="Patrick Biggs" userId="b01c3c98-4b69-4935-963c-00d81d8d5634" providerId="ADAL" clId="{BF28F8AA-DF1D-C64D-9D0C-38E7BD34B9F2}" dt="2024-09-26T15:43:02.262" v="872" actId="478"/>
          <ac:spMkLst>
            <pc:docMk/>
            <pc:sldMk cId="3188697017" sldId="324"/>
            <ac:spMk id="41" creationId="{ADBD5B8C-B92F-6BCC-40AC-5D3C7E1904A1}"/>
          </ac:spMkLst>
        </pc:spChg>
        <pc:spChg chg="del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45" creationId="{78B1D266-7B97-B92F-5AA2-A0E3A07E8FBE}"/>
          </ac:spMkLst>
        </pc:spChg>
        <pc:spChg chg="del mod">
          <ac:chgData name="Patrick Biggs" userId="b01c3c98-4b69-4935-963c-00d81d8d5634" providerId="ADAL" clId="{BF28F8AA-DF1D-C64D-9D0C-38E7BD34B9F2}" dt="2024-09-26T15:43:09.623" v="873" actId="21"/>
          <ac:spMkLst>
            <pc:docMk/>
            <pc:sldMk cId="3188697017" sldId="324"/>
            <ac:spMk id="46" creationId="{232282BF-ED9B-3B09-83E7-34AD8165C022}"/>
          </ac:spMkLst>
        </pc:spChg>
        <pc:cxnChg chg="del">
          <ac:chgData name="Patrick Biggs" userId="b01c3c98-4b69-4935-963c-00d81d8d5634" providerId="ADAL" clId="{BF28F8AA-DF1D-C64D-9D0C-38E7BD34B9F2}" dt="2024-09-26T15:43:09.623" v="873" actId="21"/>
          <ac:cxnSpMkLst>
            <pc:docMk/>
            <pc:sldMk cId="3188697017" sldId="324"/>
            <ac:cxnSpMk id="14" creationId="{16040E86-A8E6-DAE8-7497-470B584DDB30}"/>
          </ac:cxnSpMkLst>
        </pc:cxnChg>
        <pc:cxnChg chg="del">
          <ac:chgData name="Patrick Biggs" userId="b01c3c98-4b69-4935-963c-00d81d8d5634" providerId="ADAL" clId="{BF28F8AA-DF1D-C64D-9D0C-38E7BD34B9F2}" dt="2024-09-26T15:43:09.623" v="873" actId="21"/>
          <ac:cxnSpMkLst>
            <pc:docMk/>
            <pc:sldMk cId="3188697017" sldId="324"/>
            <ac:cxnSpMk id="23" creationId="{98223C80-B880-8A42-5C08-A56DD1E88674}"/>
          </ac:cxnSpMkLst>
        </pc:cxnChg>
        <pc:cxnChg chg="del">
          <ac:chgData name="Patrick Biggs" userId="b01c3c98-4b69-4935-963c-00d81d8d5634" providerId="ADAL" clId="{BF28F8AA-DF1D-C64D-9D0C-38E7BD34B9F2}" dt="2024-09-26T15:43:02.262" v="872" actId="478"/>
          <ac:cxnSpMkLst>
            <pc:docMk/>
            <pc:sldMk cId="3188697017" sldId="324"/>
            <ac:cxnSpMk id="34" creationId="{68394214-FB2E-BC9D-0516-FDBD072B02B5}"/>
          </ac:cxnSpMkLst>
        </pc:cxnChg>
        <pc:cxnChg chg="del">
          <ac:chgData name="Patrick Biggs" userId="b01c3c98-4b69-4935-963c-00d81d8d5634" providerId="ADAL" clId="{BF28F8AA-DF1D-C64D-9D0C-38E7BD34B9F2}" dt="2024-09-26T15:43:02.262" v="872" actId="478"/>
          <ac:cxnSpMkLst>
            <pc:docMk/>
            <pc:sldMk cId="3188697017" sldId="324"/>
            <ac:cxnSpMk id="38" creationId="{CBC67097-A776-F26C-D541-DE5118B7B839}"/>
          </ac:cxnSpMkLst>
        </pc:cxnChg>
      </pc:sldChg>
      <pc:sldChg chg="modSp mod ord">
        <pc:chgData name="Patrick Biggs" userId="b01c3c98-4b69-4935-963c-00d81d8d5634" providerId="ADAL" clId="{BF28F8AA-DF1D-C64D-9D0C-38E7BD34B9F2}" dt="2024-09-26T16:20:24.835" v="1659" actId="20577"/>
        <pc:sldMkLst>
          <pc:docMk/>
          <pc:sldMk cId="1028486067" sldId="325"/>
        </pc:sldMkLst>
        <pc:spChg chg="mod">
          <ac:chgData name="Patrick Biggs" userId="b01c3c98-4b69-4935-963c-00d81d8d5634" providerId="ADAL" clId="{BF28F8AA-DF1D-C64D-9D0C-38E7BD34B9F2}" dt="2024-09-26T15:30:58.972" v="518" actId="207"/>
          <ac:spMkLst>
            <pc:docMk/>
            <pc:sldMk cId="1028486067" sldId="325"/>
            <ac:spMk id="19" creationId="{AEDC73A3-4459-A1B6-3DB2-8D45678B7723}"/>
          </ac:spMkLst>
        </pc:spChg>
        <pc:spChg chg="mod">
          <ac:chgData name="Patrick Biggs" userId="b01c3c98-4b69-4935-963c-00d81d8d5634" providerId="ADAL" clId="{BF28F8AA-DF1D-C64D-9D0C-38E7BD34B9F2}" dt="2024-09-26T16:18:43.120" v="1587" actId="313"/>
          <ac:spMkLst>
            <pc:docMk/>
            <pc:sldMk cId="1028486067" sldId="325"/>
            <ac:spMk id="28" creationId="{E2C510D0-4E61-88B9-372B-FC098384F14A}"/>
          </ac:spMkLst>
        </pc:spChg>
        <pc:spChg chg="mod">
          <ac:chgData name="Patrick Biggs" userId="b01c3c98-4b69-4935-963c-00d81d8d5634" providerId="ADAL" clId="{BF28F8AA-DF1D-C64D-9D0C-38E7BD34B9F2}" dt="2024-09-26T15:46:29.018" v="957" actId="13926"/>
          <ac:spMkLst>
            <pc:docMk/>
            <pc:sldMk cId="1028486067" sldId="325"/>
            <ac:spMk id="29" creationId="{44E42EA5-F4E1-7A4F-7F33-7C8A8332FAFE}"/>
          </ac:spMkLst>
        </pc:spChg>
        <pc:spChg chg="mod">
          <ac:chgData name="Patrick Biggs" userId="b01c3c98-4b69-4935-963c-00d81d8d5634" providerId="ADAL" clId="{BF28F8AA-DF1D-C64D-9D0C-38E7BD34B9F2}" dt="2024-09-26T15:46:32.777" v="958" actId="13926"/>
          <ac:spMkLst>
            <pc:docMk/>
            <pc:sldMk cId="1028486067" sldId="325"/>
            <ac:spMk id="31" creationId="{84C87D08-4CD9-79AF-07CF-FB5A8E3302F9}"/>
          </ac:spMkLst>
        </pc:spChg>
        <pc:spChg chg="mod">
          <ac:chgData name="Patrick Biggs" userId="b01c3c98-4b69-4935-963c-00d81d8d5634" providerId="ADAL" clId="{BF28F8AA-DF1D-C64D-9D0C-38E7BD34B9F2}" dt="2024-09-26T15:34:00.392" v="655" actId="207"/>
          <ac:spMkLst>
            <pc:docMk/>
            <pc:sldMk cId="1028486067" sldId="325"/>
            <ac:spMk id="35" creationId="{2D0BEC66-F6E2-1000-F986-0920354112CE}"/>
          </ac:spMkLst>
        </pc:spChg>
        <pc:spChg chg="mod">
          <ac:chgData name="Patrick Biggs" userId="b01c3c98-4b69-4935-963c-00d81d8d5634" providerId="ADAL" clId="{BF28F8AA-DF1D-C64D-9D0C-38E7BD34B9F2}" dt="2024-09-26T16:20:24.835" v="1659" actId="20577"/>
          <ac:spMkLst>
            <pc:docMk/>
            <pc:sldMk cId="1028486067" sldId="325"/>
            <ac:spMk id="40" creationId="{789636A1-BA56-34CD-47C3-09F97ECD3351}"/>
          </ac:spMkLst>
        </pc:spChg>
        <pc:spChg chg="mod">
          <ac:chgData name="Patrick Biggs" userId="b01c3c98-4b69-4935-963c-00d81d8d5634" providerId="ADAL" clId="{BF28F8AA-DF1D-C64D-9D0C-38E7BD34B9F2}" dt="2024-09-26T15:47:25.928" v="982"/>
          <ac:spMkLst>
            <pc:docMk/>
            <pc:sldMk cId="1028486067" sldId="325"/>
            <ac:spMk id="41" creationId="{C360AE24-524F-FC41-635B-D82072F0CF82}"/>
          </ac:spMkLst>
        </pc:spChg>
        <pc:spChg chg="mod">
          <ac:chgData name="Patrick Biggs" userId="b01c3c98-4b69-4935-963c-00d81d8d5634" providerId="ADAL" clId="{BF28F8AA-DF1D-C64D-9D0C-38E7BD34B9F2}" dt="2024-09-26T15:46:25.259" v="956" actId="13926"/>
          <ac:spMkLst>
            <pc:docMk/>
            <pc:sldMk cId="1028486067" sldId="325"/>
            <ac:spMk id="46" creationId="{1910B9C1-B96E-60F7-550C-267701389EF4}"/>
          </ac:spMkLst>
        </pc:spChg>
      </pc:sldChg>
      <pc:sldChg chg="modSp del mod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2153840020" sldId="326"/>
        </pc:sldMkLst>
        <pc:spChg chg="mod">
          <ac:chgData name="Patrick Biggs" userId="b01c3c98-4b69-4935-963c-00d81d8d5634" providerId="ADAL" clId="{BF28F8AA-DF1D-C64D-9D0C-38E7BD34B9F2}" dt="2024-09-26T15:35:35.780" v="680" actId="13926"/>
          <ac:spMkLst>
            <pc:docMk/>
            <pc:sldMk cId="2153840020" sldId="326"/>
            <ac:spMk id="31" creationId="{22D5AC53-89C0-B537-FE97-F74DB94ADB2D}"/>
          </ac:spMkLst>
        </pc:spChg>
        <pc:spChg chg="mod">
          <ac:chgData name="Patrick Biggs" userId="b01c3c98-4b69-4935-963c-00d81d8d5634" providerId="ADAL" clId="{BF28F8AA-DF1D-C64D-9D0C-38E7BD34B9F2}" dt="2024-09-26T15:35:24.899" v="679" actId="13926"/>
          <ac:spMkLst>
            <pc:docMk/>
            <pc:sldMk cId="2153840020" sldId="326"/>
            <ac:spMk id="46" creationId="{15BBE922-A867-2A0E-6CF6-351FB9C20B0D}"/>
          </ac:spMkLst>
        </pc:spChg>
      </pc:sldChg>
      <pc:sldChg chg="modSp add mod">
        <pc:chgData name="Patrick Biggs" userId="b01c3c98-4b69-4935-963c-00d81d8d5634" providerId="ADAL" clId="{BF28F8AA-DF1D-C64D-9D0C-38E7BD34B9F2}" dt="2024-09-26T14:17:33.072" v="17" actId="13926"/>
        <pc:sldMkLst>
          <pc:docMk/>
          <pc:sldMk cId="2368328696" sldId="327"/>
        </pc:sldMkLst>
        <pc:spChg chg="mod">
          <ac:chgData name="Patrick Biggs" userId="b01c3c98-4b69-4935-963c-00d81d8d5634" providerId="ADAL" clId="{BF28F8AA-DF1D-C64D-9D0C-38E7BD34B9F2}" dt="2024-09-26T14:17:33.072" v="17" actId="13926"/>
          <ac:spMkLst>
            <pc:docMk/>
            <pc:sldMk cId="2368328696" sldId="327"/>
            <ac:spMk id="101" creationId="{00000000-0000-0000-0000-000000000000}"/>
          </ac:spMkLst>
        </pc:spChg>
      </pc:sldChg>
      <pc:sldChg chg="add">
        <pc:chgData name="Patrick Biggs" userId="b01c3c98-4b69-4935-963c-00d81d8d5634" providerId="ADAL" clId="{BF28F8AA-DF1D-C64D-9D0C-38E7BD34B9F2}" dt="2024-09-26T14:00:39.462" v="0"/>
        <pc:sldMkLst>
          <pc:docMk/>
          <pc:sldMk cId="2910847377" sldId="328"/>
        </pc:sldMkLst>
      </pc:sldChg>
      <pc:sldChg chg="add">
        <pc:chgData name="Patrick Biggs" userId="b01c3c98-4b69-4935-963c-00d81d8d5634" providerId="ADAL" clId="{BF28F8AA-DF1D-C64D-9D0C-38E7BD34B9F2}" dt="2024-09-26T14:00:39.462" v="0"/>
        <pc:sldMkLst>
          <pc:docMk/>
          <pc:sldMk cId="4282961282" sldId="329"/>
        </pc:sldMkLst>
      </pc:sldChg>
      <pc:sldChg chg="modSp add mod">
        <pc:chgData name="Patrick Biggs" userId="b01c3c98-4b69-4935-963c-00d81d8d5634" providerId="ADAL" clId="{BF28F8AA-DF1D-C64D-9D0C-38E7BD34B9F2}" dt="2024-09-26T14:17:59.558" v="19" actId="207"/>
        <pc:sldMkLst>
          <pc:docMk/>
          <pc:sldMk cId="1194437538" sldId="330"/>
        </pc:sldMkLst>
        <pc:spChg chg="mod">
          <ac:chgData name="Patrick Biggs" userId="b01c3c98-4b69-4935-963c-00d81d8d5634" providerId="ADAL" clId="{BF28F8AA-DF1D-C64D-9D0C-38E7BD34B9F2}" dt="2024-09-26T14:17:59.558" v="19" actId="207"/>
          <ac:spMkLst>
            <pc:docMk/>
            <pc:sldMk cId="1194437538" sldId="330"/>
            <ac:spMk id="12" creationId="{F0D3D38B-081E-8973-EDE5-203F878E040B}"/>
          </ac:spMkLst>
        </pc:spChg>
      </pc:sldChg>
      <pc:sldChg chg="add">
        <pc:chgData name="Patrick Biggs" userId="b01c3c98-4b69-4935-963c-00d81d8d5634" providerId="ADAL" clId="{BF28F8AA-DF1D-C64D-9D0C-38E7BD34B9F2}" dt="2024-09-26T14:00:39.462" v="0"/>
        <pc:sldMkLst>
          <pc:docMk/>
          <pc:sldMk cId="3664234187" sldId="331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867893735" sldId="332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407216351" sldId="333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2654618137" sldId="334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3515355119" sldId="335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3174262320" sldId="336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1053881614" sldId="337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297302021" sldId="338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1535409250" sldId="339"/>
        </pc:sldMkLst>
      </pc:sldChg>
      <pc:sldChg chg="modSp add mod ord">
        <pc:chgData name="Patrick Biggs" userId="b01c3c98-4b69-4935-963c-00d81d8d5634" providerId="ADAL" clId="{BF28F8AA-DF1D-C64D-9D0C-38E7BD34B9F2}" dt="2024-09-26T15:49:22.267" v="1007" actId="20577"/>
        <pc:sldMkLst>
          <pc:docMk/>
          <pc:sldMk cId="808196813" sldId="340"/>
        </pc:sldMkLst>
        <pc:spChg chg="mod">
          <ac:chgData name="Patrick Biggs" userId="b01c3c98-4b69-4935-963c-00d81d8d5634" providerId="ADAL" clId="{BF28F8AA-DF1D-C64D-9D0C-38E7BD34B9F2}" dt="2024-09-26T15:49:22.267" v="1007" actId="20577"/>
          <ac:spMkLst>
            <pc:docMk/>
            <pc:sldMk cId="808196813" sldId="340"/>
            <ac:spMk id="215" creationId="{7FC473B3-A51E-563C-D270-663E327209CE}"/>
          </ac:spMkLst>
        </pc:spChg>
      </pc:sldChg>
      <pc:sldChg chg="add del setBg">
        <pc:chgData name="Patrick Biggs" userId="b01c3c98-4b69-4935-963c-00d81d8d5634" providerId="ADAL" clId="{BF28F8AA-DF1D-C64D-9D0C-38E7BD34B9F2}" dt="2024-09-26T15:48:27.627" v="984"/>
        <pc:sldMkLst>
          <pc:docMk/>
          <pc:sldMk cId="2092331521" sldId="340"/>
        </pc:sldMkLst>
      </pc:sldChg>
      <pc:sldChg chg="add del ord">
        <pc:chgData name="Patrick Biggs" userId="b01c3c98-4b69-4935-963c-00d81d8d5634" providerId="ADAL" clId="{BF28F8AA-DF1D-C64D-9D0C-38E7BD34B9F2}" dt="2024-09-26T18:58:47.751" v="2038" actId="2696"/>
        <pc:sldMkLst>
          <pc:docMk/>
          <pc:sldMk cId="925226934" sldId="341"/>
        </pc:sldMkLst>
      </pc:sldChg>
      <pc:sldChg chg="addSp delSp modSp add mod ord">
        <pc:chgData name="Patrick Biggs" userId="b01c3c98-4b69-4935-963c-00d81d8d5634" providerId="ADAL" clId="{BF28F8AA-DF1D-C64D-9D0C-38E7BD34B9F2}" dt="2024-09-26T18:29:35.487" v="1997" actId="14100"/>
        <pc:sldMkLst>
          <pc:docMk/>
          <pc:sldMk cId="565044874" sldId="342"/>
        </pc:sldMkLst>
        <pc:spChg chg="del">
          <ac:chgData name="Patrick Biggs" userId="b01c3c98-4b69-4935-963c-00d81d8d5634" providerId="ADAL" clId="{BF28F8AA-DF1D-C64D-9D0C-38E7BD34B9F2}" dt="2024-09-26T18:25:46.268" v="1945" actId="478"/>
          <ac:spMkLst>
            <pc:docMk/>
            <pc:sldMk cId="565044874" sldId="342"/>
            <ac:spMk id="2" creationId="{05DACA36-0A69-C118-0328-B5FCF0C4FD25}"/>
          </ac:spMkLst>
        </pc:spChg>
        <pc:spChg chg="add mod">
          <ac:chgData name="Patrick Biggs" userId="b01c3c98-4b69-4935-963c-00d81d8d5634" providerId="ADAL" clId="{BF28F8AA-DF1D-C64D-9D0C-38E7BD34B9F2}" dt="2024-09-26T18:27:25.573" v="1995" actId="1076"/>
          <ac:spMkLst>
            <pc:docMk/>
            <pc:sldMk cId="565044874" sldId="342"/>
            <ac:spMk id="5" creationId="{57544037-DF01-78B2-13D1-B7D0B2198D63}"/>
          </ac:spMkLst>
        </pc:spChg>
        <pc:picChg chg="add mod">
          <ac:chgData name="Patrick Biggs" userId="b01c3c98-4b69-4935-963c-00d81d8d5634" providerId="ADAL" clId="{BF28F8AA-DF1D-C64D-9D0C-38E7BD34B9F2}" dt="2024-09-26T18:29:35.487" v="1997" actId="14100"/>
          <ac:picMkLst>
            <pc:docMk/>
            <pc:sldMk cId="565044874" sldId="342"/>
            <ac:picMk id="4" creationId="{E1602EBE-B0EC-A1B9-0667-57D9A5EDA75A}"/>
          </ac:picMkLst>
        </pc:picChg>
      </pc:sldChg>
      <pc:sldChg chg="addSp delSp modSp add mod">
        <pc:chgData name="Patrick Biggs" userId="b01c3c98-4b69-4935-963c-00d81d8d5634" providerId="ADAL" clId="{BF28F8AA-DF1D-C64D-9D0C-38E7BD34B9F2}" dt="2024-09-26T18:53:48.893" v="2037" actId="14734"/>
        <pc:sldMkLst>
          <pc:docMk/>
          <pc:sldMk cId="4186537073" sldId="343"/>
        </pc:sldMkLst>
        <pc:spChg chg="mod">
          <ac:chgData name="Patrick Biggs" userId="b01c3c98-4b69-4935-963c-00d81d8d5634" providerId="ADAL" clId="{BF28F8AA-DF1D-C64D-9D0C-38E7BD34B9F2}" dt="2024-09-26T18:48:16.976" v="2003" actId="1076"/>
          <ac:spMkLst>
            <pc:docMk/>
            <pc:sldMk cId="4186537073" sldId="343"/>
            <ac:spMk id="7" creationId="{1C5F0792-B76A-64E0-F04F-F7FCBFA1E0E0}"/>
          </ac:spMkLst>
        </pc:spChg>
        <pc:graphicFrameChg chg="add del mod modGraphic">
          <ac:chgData name="Patrick Biggs" userId="b01c3c98-4b69-4935-963c-00d81d8d5634" providerId="ADAL" clId="{BF28F8AA-DF1D-C64D-9D0C-38E7BD34B9F2}" dt="2024-09-26T18:48:47.604" v="2007" actId="478"/>
          <ac:graphicFrameMkLst>
            <pc:docMk/>
            <pc:sldMk cId="4186537073" sldId="343"/>
            <ac:graphicFrameMk id="2" creationId="{FFF12655-55B5-F3C7-F662-FE242FCDA3C3}"/>
          </ac:graphicFrameMkLst>
        </pc:graphicFrameChg>
        <pc:graphicFrameChg chg="add mod modGraphic">
          <ac:chgData name="Patrick Biggs" userId="b01c3c98-4b69-4935-963c-00d81d8d5634" providerId="ADAL" clId="{BF28F8AA-DF1D-C64D-9D0C-38E7BD34B9F2}" dt="2024-09-26T18:53:48.893" v="2037" actId="14734"/>
          <ac:graphicFrameMkLst>
            <pc:docMk/>
            <pc:sldMk cId="4186537073" sldId="343"/>
            <ac:graphicFrameMk id="3" creationId="{6A92081F-2EA2-9DF4-D76F-1CCA64069D39}"/>
          </ac:graphicFrameMkLst>
        </pc:graphicFrameChg>
      </pc:sldChg>
    </pc:docChg>
  </pc:docChgLst>
  <pc:docChgLst>
    <pc:chgData name="Patrick Biggs" userId="b01c3c98-4b69-4935-963c-00d81d8d5634" providerId="ADAL" clId="{4609433D-405C-7242-B564-121F92B0EC32}"/>
    <pc:docChg chg="undo custSel addSld delSld modSld sldOrd">
      <pc:chgData name="Patrick Biggs" userId="b01c3c98-4b69-4935-963c-00d81d8d5634" providerId="ADAL" clId="{4609433D-405C-7242-B564-121F92B0EC32}" dt="2024-09-30T01:43:16.504" v="1335" actId="20577"/>
      <pc:docMkLst>
        <pc:docMk/>
      </pc:docMkLst>
      <pc:sldChg chg="del">
        <pc:chgData name="Patrick Biggs" userId="b01c3c98-4b69-4935-963c-00d81d8d5634" providerId="ADAL" clId="{4609433D-405C-7242-B564-121F92B0EC32}" dt="2024-09-30T01:00:51.209" v="0" actId="2696"/>
        <pc:sldMkLst>
          <pc:docMk/>
          <pc:sldMk cId="0" sldId="258"/>
        </pc:sldMkLst>
      </pc:sldChg>
      <pc:sldChg chg="del">
        <pc:chgData name="Patrick Biggs" userId="b01c3c98-4b69-4935-963c-00d81d8d5634" providerId="ADAL" clId="{4609433D-405C-7242-B564-121F92B0EC32}" dt="2024-09-30T01:00:51.230" v="4" actId="2696"/>
        <pc:sldMkLst>
          <pc:docMk/>
          <pc:sldMk cId="0" sldId="259"/>
        </pc:sldMkLst>
      </pc:sldChg>
      <pc:sldChg chg="del">
        <pc:chgData name="Patrick Biggs" userId="b01c3c98-4b69-4935-963c-00d81d8d5634" providerId="ADAL" clId="{4609433D-405C-7242-B564-121F92B0EC32}" dt="2024-09-30T01:00:51.216" v="2" actId="2696"/>
        <pc:sldMkLst>
          <pc:docMk/>
          <pc:sldMk cId="0" sldId="260"/>
        </pc:sldMkLst>
      </pc:sldChg>
      <pc:sldChg chg="del">
        <pc:chgData name="Patrick Biggs" userId="b01c3c98-4b69-4935-963c-00d81d8d5634" providerId="ADAL" clId="{4609433D-405C-7242-B564-121F92B0EC32}" dt="2024-09-30T01:00:51.213" v="1" actId="2696"/>
        <pc:sldMkLst>
          <pc:docMk/>
          <pc:sldMk cId="0" sldId="261"/>
        </pc:sldMkLst>
      </pc:sldChg>
      <pc:sldChg chg="del">
        <pc:chgData name="Patrick Biggs" userId="b01c3c98-4b69-4935-963c-00d81d8d5634" providerId="ADAL" clId="{4609433D-405C-7242-B564-121F92B0EC32}" dt="2024-09-30T01:00:51.219" v="3" actId="2696"/>
        <pc:sldMkLst>
          <pc:docMk/>
          <pc:sldMk cId="0" sldId="262"/>
        </pc:sldMkLst>
      </pc:sldChg>
      <pc:sldChg chg="modSp mod">
        <pc:chgData name="Patrick Biggs" userId="b01c3c98-4b69-4935-963c-00d81d8d5634" providerId="ADAL" clId="{4609433D-405C-7242-B564-121F92B0EC32}" dt="2024-09-30T01:02:20.961" v="46" actId="20577"/>
        <pc:sldMkLst>
          <pc:docMk/>
          <pc:sldMk cId="0" sldId="263"/>
        </pc:sldMkLst>
        <pc:spChg chg="mod">
          <ac:chgData name="Patrick Biggs" userId="b01c3c98-4b69-4935-963c-00d81d8d5634" providerId="ADAL" clId="{4609433D-405C-7242-B564-121F92B0EC32}" dt="2024-09-30T01:02:20.961" v="46" actId="20577"/>
          <ac:spMkLst>
            <pc:docMk/>
            <pc:sldMk cId="0" sldId="263"/>
            <ac:spMk id="215" creationId="{00000000-0000-0000-0000-000000000000}"/>
          </ac:spMkLst>
        </pc:spChg>
      </pc:sldChg>
      <pc:sldChg chg="delSp modSp del mod">
        <pc:chgData name="Patrick Biggs" userId="b01c3c98-4b69-4935-963c-00d81d8d5634" providerId="ADAL" clId="{4609433D-405C-7242-B564-121F92B0EC32}" dt="2024-09-30T01:06:29.258" v="207" actId="2696"/>
        <pc:sldMkLst>
          <pc:docMk/>
          <pc:sldMk cId="0" sldId="265"/>
        </pc:sldMkLst>
        <pc:spChg chg="mod">
          <ac:chgData name="Patrick Biggs" userId="b01c3c98-4b69-4935-963c-00d81d8d5634" providerId="ADAL" clId="{4609433D-405C-7242-B564-121F92B0EC32}" dt="2024-09-30T01:05:58.239" v="203" actId="1076"/>
          <ac:spMkLst>
            <pc:docMk/>
            <pc:sldMk cId="0" sldId="265"/>
            <ac:spMk id="236" creationId="{00000000-0000-0000-0000-000000000000}"/>
          </ac:spMkLst>
        </pc:spChg>
        <pc:spChg chg="del">
          <ac:chgData name="Patrick Biggs" userId="b01c3c98-4b69-4935-963c-00d81d8d5634" providerId="ADAL" clId="{4609433D-405C-7242-B564-121F92B0EC32}" dt="2024-09-30T01:05:34.496" v="199" actId="478"/>
          <ac:spMkLst>
            <pc:docMk/>
            <pc:sldMk cId="0" sldId="265"/>
            <ac:spMk id="237" creationId="{00000000-0000-0000-0000-000000000000}"/>
          </ac:spMkLst>
        </pc:spChg>
        <pc:spChg chg="del">
          <ac:chgData name="Patrick Biggs" userId="b01c3c98-4b69-4935-963c-00d81d8d5634" providerId="ADAL" clId="{4609433D-405C-7242-B564-121F92B0EC32}" dt="2024-09-30T01:05:39.071" v="200" actId="478"/>
          <ac:spMkLst>
            <pc:docMk/>
            <pc:sldMk cId="0" sldId="265"/>
            <ac:spMk id="238" creationId="{00000000-0000-0000-0000-000000000000}"/>
          </ac:spMkLst>
        </pc:spChg>
      </pc:sldChg>
      <pc:sldChg chg="addSp delSp modSp mod">
        <pc:chgData name="Patrick Biggs" userId="b01c3c98-4b69-4935-963c-00d81d8d5634" providerId="ADAL" clId="{4609433D-405C-7242-B564-121F92B0EC32}" dt="2024-09-30T01:06:26.410" v="206"/>
        <pc:sldMkLst>
          <pc:docMk/>
          <pc:sldMk cId="0" sldId="274"/>
        </pc:sldMkLst>
        <pc:spChg chg="add mod">
          <ac:chgData name="Patrick Biggs" userId="b01c3c98-4b69-4935-963c-00d81d8d5634" providerId="ADAL" clId="{4609433D-405C-7242-B564-121F92B0EC32}" dt="2024-09-30T01:06:26.410" v="206"/>
          <ac:spMkLst>
            <pc:docMk/>
            <pc:sldMk cId="0" sldId="274"/>
            <ac:spMk id="2" creationId="{DBA0A67B-D5CF-2644-5C68-A29B6B3182EC}"/>
          </ac:spMkLst>
        </pc:spChg>
        <pc:spChg chg="del">
          <ac:chgData name="Patrick Biggs" userId="b01c3c98-4b69-4935-963c-00d81d8d5634" providerId="ADAL" clId="{4609433D-405C-7242-B564-121F92B0EC32}" dt="2024-09-30T01:06:22.872" v="204" actId="478"/>
          <ac:spMkLst>
            <pc:docMk/>
            <pc:sldMk cId="0" sldId="274"/>
            <ac:spMk id="340" creationId="{00000000-0000-0000-0000-000000000000}"/>
          </ac:spMkLst>
        </pc:spChg>
        <pc:spChg chg="del">
          <ac:chgData name="Patrick Biggs" userId="b01c3c98-4b69-4935-963c-00d81d8d5634" providerId="ADAL" clId="{4609433D-405C-7242-B564-121F92B0EC32}" dt="2024-09-30T01:06:25.440" v="205" actId="478"/>
          <ac:spMkLst>
            <pc:docMk/>
            <pc:sldMk cId="0" sldId="274"/>
            <ac:spMk id="341" creationId="{00000000-0000-0000-0000-000000000000}"/>
          </ac:spMkLst>
        </pc:spChg>
      </pc:sldChg>
      <pc:sldChg chg="del">
        <pc:chgData name="Patrick Biggs" userId="b01c3c98-4b69-4935-963c-00d81d8d5634" providerId="ADAL" clId="{4609433D-405C-7242-B564-121F92B0EC32}" dt="2024-09-30T01:01:12.279" v="13" actId="2696"/>
        <pc:sldMkLst>
          <pc:docMk/>
          <pc:sldMk cId="0" sldId="275"/>
        </pc:sldMkLst>
      </pc:sldChg>
      <pc:sldChg chg="del">
        <pc:chgData name="Patrick Biggs" userId="b01c3c98-4b69-4935-963c-00d81d8d5634" providerId="ADAL" clId="{4609433D-405C-7242-B564-121F92B0EC32}" dt="2024-09-30T01:01:12.327" v="16" actId="2696"/>
        <pc:sldMkLst>
          <pc:docMk/>
          <pc:sldMk cId="0" sldId="276"/>
        </pc:sldMkLst>
      </pc:sldChg>
      <pc:sldChg chg="del">
        <pc:chgData name="Patrick Biggs" userId="b01c3c98-4b69-4935-963c-00d81d8d5634" providerId="ADAL" clId="{4609433D-405C-7242-B564-121F92B0EC32}" dt="2024-09-30T01:01:12.360" v="22" actId="2696"/>
        <pc:sldMkLst>
          <pc:docMk/>
          <pc:sldMk cId="0" sldId="277"/>
        </pc:sldMkLst>
      </pc:sldChg>
      <pc:sldChg chg="del">
        <pc:chgData name="Patrick Biggs" userId="b01c3c98-4b69-4935-963c-00d81d8d5634" providerId="ADAL" clId="{4609433D-405C-7242-B564-121F92B0EC32}" dt="2024-09-30T01:01:12.330" v="17" actId="2696"/>
        <pc:sldMkLst>
          <pc:docMk/>
          <pc:sldMk cId="0" sldId="278"/>
        </pc:sldMkLst>
      </pc:sldChg>
      <pc:sldChg chg="del">
        <pc:chgData name="Patrick Biggs" userId="b01c3c98-4b69-4935-963c-00d81d8d5634" providerId="ADAL" clId="{4609433D-405C-7242-B564-121F92B0EC32}" dt="2024-09-30T01:01:12.351" v="21" actId="2696"/>
        <pc:sldMkLst>
          <pc:docMk/>
          <pc:sldMk cId="0" sldId="279"/>
        </pc:sldMkLst>
      </pc:sldChg>
      <pc:sldChg chg="del">
        <pc:chgData name="Patrick Biggs" userId="b01c3c98-4b69-4935-963c-00d81d8d5634" providerId="ADAL" clId="{4609433D-405C-7242-B564-121F92B0EC32}" dt="2024-09-30T01:01:12.286" v="15" actId="2696"/>
        <pc:sldMkLst>
          <pc:docMk/>
          <pc:sldMk cId="0" sldId="280"/>
        </pc:sldMkLst>
      </pc:sldChg>
      <pc:sldChg chg="del">
        <pc:chgData name="Patrick Biggs" userId="b01c3c98-4b69-4935-963c-00d81d8d5634" providerId="ADAL" clId="{4609433D-405C-7242-B564-121F92B0EC32}" dt="2024-09-30T01:01:12.371" v="23" actId="2696"/>
        <pc:sldMkLst>
          <pc:docMk/>
          <pc:sldMk cId="0" sldId="281"/>
        </pc:sldMkLst>
      </pc:sldChg>
      <pc:sldChg chg="del">
        <pc:chgData name="Patrick Biggs" userId="b01c3c98-4b69-4935-963c-00d81d8d5634" providerId="ADAL" clId="{4609433D-405C-7242-B564-121F92B0EC32}" dt="2024-09-30T01:01:12.336" v="19" actId="2696"/>
        <pc:sldMkLst>
          <pc:docMk/>
          <pc:sldMk cId="0" sldId="282"/>
        </pc:sldMkLst>
      </pc:sldChg>
      <pc:sldChg chg="del">
        <pc:chgData name="Patrick Biggs" userId="b01c3c98-4b69-4935-963c-00d81d8d5634" providerId="ADAL" clId="{4609433D-405C-7242-B564-121F92B0EC32}" dt="2024-09-30T01:01:12.283" v="14" actId="2696"/>
        <pc:sldMkLst>
          <pc:docMk/>
          <pc:sldMk cId="0" sldId="283"/>
        </pc:sldMkLst>
      </pc:sldChg>
      <pc:sldChg chg="delSp modSp mod ord">
        <pc:chgData name="Patrick Biggs" userId="b01c3c98-4b69-4935-963c-00d81d8d5634" providerId="ADAL" clId="{4609433D-405C-7242-B564-121F92B0EC32}" dt="2024-09-30T01:09:32.178" v="305" actId="478"/>
        <pc:sldMkLst>
          <pc:docMk/>
          <pc:sldMk cId="0" sldId="284"/>
        </pc:sldMkLst>
        <pc:spChg chg="mod">
          <ac:chgData name="Patrick Biggs" userId="b01c3c98-4b69-4935-963c-00d81d8d5634" providerId="ADAL" clId="{4609433D-405C-7242-B564-121F92B0EC32}" dt="2024-09-30T01:09:25.362" v="303" actId="20577"/>
          <ac:spMkLst>
            <pc:docMk/>
            <pc:sldMk cId="0" sldId="284"/>
            <ac:spMk id="411" creationId="{00000000-0000-0000-0000-000000000000}"/>
          </ac:spMkLst>
        </pc:spChg>
        <pc:spChg chg="del">
          <ac:chgData name="Patrick Biggs" userId="b01c3c98-4b69-4935-963c-00d81d8d5634" providerId="ADAL" clId="{4609433D-405C-7242-B564-121F92B0EC32}" dt="2024-09-30T01:09:32.178" v="305" actId="478"/>
          <ac:spMkLst>
            <pc:docMk/>
            <pc:sldMk cId="0" sldId="284"/>
            <ac:spMk id="412" creationId="{00000000-0000-0000-0000-000000000000}"/>
          </ac:spMkLst>
        </pc:spChg>
        <pc:spChg chg="del">
          <ac:chgData name="Patrick Biggs" userId="b01c3c98-4b69-4935-963c-00d81d8d5634" providerId="ADAL" clId="{4609433D-405C-7242-B564-121F92B0EC32}" dt="2024-09-30T01:09:29.324" v="304" actId="478"/>
          <ac:spMkLst>
            <pc:docMk/>
            <pc:sldMk cId="0" sldId="284"/>
            <ac:spMk id="413" creationId="{00000000-0000-0000-0000-000000000000}"/>
          </ac:spMkLst>
        </pc:spChg>
      </pc:sldChg>
      <pc:sldChg chg="modSp mod">
        <pc:chgData name="Patrick Biggs" userId="b01c3c98-4b69-4935-963c-00d81d8d5634" providerId="ADAL" clId="{4609433D-405C-7242-B564-121F92B0EC32}" dt="2024-09-30T01:08:17.571" v="274" actId="27636"/>
        <pc:sldMkLst>
          <pc:docMk/>
          <pc:sldMk cId="0" sldId="290"/>
        </pc:sldMkLst>
        <pc:spChg chg="mod">
          <ac:chgData name="Patrick Biggs" userId="b01c3c98-4b69-4935-963c-00d81d8d5634" providerId="ADAL" clId="{4609433D-405C-7242-B564-121F92B0EC32}" dt="2024-09-30T01:08:17.571" v="274" actId="27636"/>
          <ac:spMkLst>
            <pc:docMk/>
            <pc:sldMk cId="0" sldId="290"/>
            <ac:spMk id="472" creationId="{00000000-0000-0000-0000-000000000000}"/>
          </ac:spMkLst>
        </pc:spChg>
      </pc:sldChg>
      <pc:sldChg chg="del">
        <pc:chgData name="Patrick Biggs" userId="b01c3c98-4b69-4935-963c-00d81d8d5634" providerId="ADAL" clId="{4609433D-405C-7242-B564-121F92B0EC32}" dt="2024-09-30T01:01:05.237" v="7" actId="2696"/>
        <pc:sldMkLst>
          <pc:docMk/>
          <pc:sldMk cId="2040794439" sldId="292"/>
        </pc:sldMkLst>
      </pc:sldChg>
      <pc:sldChg chg="del">
        <pc:chgData name="Patrick Biggs" userId="b01c3c98-4b69-4935-963c-00d81d8d5634" providerId="ADAL" clId="{4609433D-405C-7242-B564-121F92B0EC32}" dt="2024-09-30T01:01:05.245" v="9" actId="2696"/>
        <pc:sldMkLst>
          <pc:docMk/>
          <pc:sldMk cId="4263598713" sldId="294"/>
        </pc:sldMkLst>
      </pc:sldChg>
      <pc:sldChg chg="del">
        <pc:chgData name="Patrick Biggs" userId="b01c3c98-4b69-4935-963c-00d81d8d5634" providerId="ADAL" clId="{4609433D-405C-7242-B564-121F92B0EC32}" dt="2024-09-30T01:01:05.217" v="5" actId="2696"/>
        <pc:sldMkLst>
          <pc:docMk/>
          <pc:sldMk cId="2404949770" sldId="296"/>
        </pc:sldMkLst>
      </pc:sldChg>
      <pc:sldChg chg="ord">
        <pc:chgData name="Patrick Biggs" userId="b01c3c98-4b69-4935-963c-00d81d8d5634" providerId="ADAL" clId="{4609433D-405C-7242-B564-121F92B0EC32}" dt="2024-09-30T01:26:38.454" v="443" actId="20578"/>
        <pc:sldMkLst>
          <pc:docMk/>
          <pc:sldMk cId="0" sldId="303"/>
        </pc:sldMkLst>
      </pc:sldChg>
      <pc:sldChg chg="del">
        <pc:chgData name="Patrick Biggs" userId="b01c3c98-4b69-4935-963c-00d81d8d5634" providerId="ADAL" clId="{4609433D-405C-7242-B564-121F92B0EC32}" dt="2024-09-30T01:01:12.333" v="18" actId="2696"/>
        <pc:sldMkLst>
          <pc:docMk/>
          <pc:sldMk cId="4279600330" sldId="307"/>
        </pc:sldMkLst>
      </pc:sldChg>
      <pc:sldChg chg="del">
        <pc:chgData name="Patrick Biggs" userId="b01c3c98-4b69-4935-963c-00d81d8d5634" providerId="ADAL" clId="{4609433D-405C-7242-B564-121F92B0EC32}" dt="2024-09-30T01:01:28.462" v="24" actId="2696"/>
        <pc:sldMkLst>
          <pc:docMk/>
          <pc:sldMk cId="2482508385" sldId="308"/>
        </pc:sldMkLst>
      </pc:sldChg>
      <pc:sldChg chg="modSp mod ord">
        <pc:chgData name="Patrick Biggs" userId="b01c3c98-4b69-4935-963c-00d81d8d5634" providerId="ADAL" clId="{4609433D-405C-7242-B564-121F92B0EC32}" dt="2024-09-30T01:40:15.833" v="1215" actId="1076"/>
        <pc:sldMkLst>
          <pc:docMk/>
          <pc:sldMk cId="354179411" sldId="309"/>
        </pc:sldMkLst>
        <pc:spChg chg="mod">
          <ac:chgData name="Patrick Biggs" userId="b01c3c98-4b69-4935-963c-00d81d8d5634" providerId="ADAL" clId="{4609433D-405C-7242-B564-121F92B0EC32}" dt="2024-09-30T01:35:40.809" v="913" actId="1076"/>
          <ac:spMkLst>
            <pc:docMk/>
            <pc:sldMk cId="354179411" sldId="309"/>
            <ac:spMk id="3" creationId="{FE8BB579-211A-4BDD-6964-23D208176D9C}"/>
          </ac:spMkLst>
        </pc:spChg>
        <pc:spChg chg="mod">
          <ac:chgData name="Patrick Biggs" userId="b01c3c98-4b69-4935-963c-00d81d8d5634" providerId="ADAL" clId="{4609433D-405C-7242-B564-121F92B0EC32}" dt="2024-09-30T01:40:15.833" v="1215" actId="1076"/>
          <ac:spMkLst>
            <pc:docMk/>
            <pc:sldMk cId="354179411" sldId="309"/>
            <ac:spMk id="203" creationId="{34E3DAEB-3E16-9341-70A3-1BDAF6C34CB9}"/>
          </ac:spMkLst>
        </pc:spChg>
      </pc:sldChg>
      <pc:sldChg chg="ord">
        <pc:chgData name="Patrick Biggs" userId="b01c3c98-4b69-4935-963c-00d81d8d5634" providerId="ADAL" clId="{4609433D-405C-7242-B564-121F92B0EC32}" dt="2024-09-30T01:09:40.566" v="306" actId="20578"/>
        <pc:sldMkLst>
          <pc:docMk/>
          <pc:sldMk cId="2959162874" sldId="310"/>
        </pc:sldMkLst>
      </pc:sldChg>
      <pc:sldChg chg="addSp delSp modSp mod">
        <pc:chgData name="Patrick Biggs" userId="b01c3c98-4b69-4935-963c-00d81d8d5634" providerId="ADAL" clId="{4609433D-405C-7242-B564-121F92B0EC32}" dt="2024-09-30T01:17:11.832" v="442" actId="14100"/>
        <pc:sldMkLst>
          <pc:docMk/>
          <pc:sldMk cId="3741781533" sldId="311"/>
        </pc:sldMkLst>
        <pc:spChg chg="mod">
          <ac:chgData name="Patrick Biggs" userId="b01c3c98-4b69-4935-963c-00d81d8d5634" providerId="ADAL" clId="{4609433D-405C-7242-B564-121F92B0EC32}" dt="2024-09-30T01:16:44.392" v="438" actId="1076"/>
          <ac:spMkLst>
            <pc:docMk/>
            <pc:sldMk cId="3741781533" sldId="311"/>
            <ac:spMk id="2" creationId="{F754654E-53E8-D77F-D4DD-8A68C27158F3}"/>
          </ac:spMkLst>
        </pc:spChg>
        <pc:spChg chg="add del mod">
          <ac:chgData name="Patrick Biggs" userId="b01c3c98-4b69-4935-963c-00d81d8d5634" providerId="ADAL" clId="{4609433D-405C-7242-B564-121F92B0EC32}" dt="2024-09-30T01:11:49.710" v="338" actId="478"/>
          <ac:spMkLst>
            <pc:docMk/>
            <pc:sldMk cId="3741781533" sldId="311"/>
            <ac:spMk id="6" creationId="{3C45631A-72B2-E32A-E756-C089306CF60C}"/>
          </ac:spMkLst>
        </pc:spChg>
        <pc:spChg chg="mod">
          <ac:chgData name="Patrick Biggs" userId="b01c3c98-4b69-4935-963c-00d81d8d5634" providerId="ADAL" clId="{4609433D-405C-7242-B564-121F92B0EC32}" dt="2024-09-30T01:16:39.650" v="436" actId="1035"/>
          <ac:spMkLst>
            <pc:docMk/>
            <pc:sldMk cId="3741781533" sldId="311"/>
            <ac:spMk id="7" creationId="{60D137D3-9C32-D16B-E760-AA9519BDBA86}"/>
          </ac:spMkLst>
        </pc:spChg>
        <pc:spChg chg="del">
          <ac:chgData name="Patrick Biggs" userId="b01c3c98-4b69-4935-963c-00d81d8d5634" providerId="ADAL" clId="{4609433D-405C-7242-B564-121F92B0EC32}" dt="2024-09-30T01:13:20.334" v="360" actId="478"/>
          <ac:spMkLst>
            <pc:docMk/>
            <pc:sldMk cId="3741781533" sldId="311"/>
            <ac:spMk id="8" creationId="{918FB24C-90BD-D957-2580-0A9E68818E7B}"/>
          </ac:spMkLst>
        </pc:spChg>
        <pc:spChg chg="add mod">
          <ac:chgData name="Patrick Biggs" userId="b01c3c98-4b69-4935-963c-00d81d8d5634" providerId="ADAL" clId="{4609433D-405C-7242-B564-121F92B0EC32}" dt="2024-09-30T01:16:11.557" v="413" actId="14100"/>
          <ac:spMkLst>
            <pc:docMk/>
            <pc:sldMk cId="3741781533" sldId="311"/>
            <ac:spMk id="9" creationId="{144A6EE5-7D15-3E88-32B6-805CBC41084A}"/>
          </ac:spMkLst>
        </pc:spChg>
        <pc:spChg chg="add mod">
          <ac:chgData name="Patrick Biggs" userId="b01c3c98-4b69-4935-963c-00d81d8d5634" providerId="ADAL" clId="{4609433D-405C-7242-B564-121F92B0EC32}" dt="2024-09-30T01:16:31.502" v="432" actId="14100"/>
          <ac:spMkLst>
            <pc:docMk/>
            <pc:sldMk cId="3741781533" sldId="311"/>
            <ac:spMk id="10" creationId="{94D8E40C-1226-C99E-AF96-ADE748E6B6E7}"/>
          </ac:spMkLst>
        </pc:spChg>
        <pc:spChg chg="del">
          <ac:chgData name="Patrick Biggs" userId="b01c3c98-4b69-4935-963c-00d81d8d5634" providerId="ADAL" clId="{4609433D-405C-7242-B564-121F92B0EC32}" dt="2024-09-30T01:11:29.888" v="333" actId="478"/>
          <ac:spMkLst>
            <pc:docMk/>
            <pc:sldMk cId="3741781533" sldId="311"/>
            <ac:spMk id="12" creationId="{F7833909-797A-D9EB-1216-4B0009FD7799}"/>
          </ac:spMkLst>
        </pc:spChg>
        <pc:spChg chg="add mod">
          <ac:chgData name="Patrick Biggs" userId="b01c3c98-4b69-4935-963c-00d81d8d5634" providerId="ADAL" clId="{4609433D-405C-7242-B564-121F92B0EC32}" dt="2024-09-30T01:16:51.783" v="439" actId="1076"/>
          <ac:spMkLst>
            <pc:docMk/>
            <pc:sldMk cId="3741781533" sldId="311"/>
            <ac:spMk id="14" creationId="{BB2F5F91-0D90-5FE3-9DEF-5E976B16E85F}"/>
          </ac:spMkLst>
        </pc:spChg>
        <pc:spChg chg="add mod">
          <ac:chgData name="Patrick Biggs" userId="b01c3c98-4b69-4935-963c-00d81d8d5634" providerId="ADAL" clId="{4609433D-405C-7242-B564-121F92B0EC32}" dt="2024-09-30T01:17:11.832" v="442" actId="14100"/>
          <ac:spMkLst>
            <pc:docMk/>
            <pc:sldMk cId="3741781533" sldId="311"/>
            <ac:spMk id="15" creationId="{481D98BE-3FF6-610C-8E6A-9E733B0951A1}"/>
          </ac:spMkLst>
        </pc:spChg>
        <pc:spChg chg="mod">
          <ac:chgData name="Patrick Biggs" userId="b01c3c98-4b69-4935-963c-00d81d8d5634" providerId="ADAL" clId="{4609433D-405C-7242-B564-121F92B0EC32}" dt="2024-09-30T01:16:26.195" v="431" actId="1076"/>
          <ac:spMkLst>
            <pc:docMk/>
            <pc:sldMk cId="3741781533" sldId="311"/>
            <ac:spMk id="44" creationId="{F9617779-0611-2E2F-3F35-CEB96B49A484}"/>
          </ac:spMkLst>
        </pc:spChg>
        <pc:spChg chg="mod">
          <ac:chgData name="Patrick Biggs" userId="b01c3c98-4b69-4935-963c-00d81d8d5634" providerId="ADAL" clId="{4609433D-405C-7242-B564-121F92B0EC32}" dt="2024-09-30T01:12:14.220" v="344" actId="1076"/>
          <ac:spMkLst>
            <pc:docMk/>
            <pc:sldMk cId="3741781533" sldId="311"/>
            <ac:spMk id="45" creationId="{DAB92F1A-1D2F-8C09-A131-A735431A8BE8}"/>
          </ac:spMkLst>
        </pc:spChg>
        <pc:spChg chg="del">
          <ac:chgData name="Patrick Biggs" userId="b01c3c98-4b69-4935-963c-00d81d8d5634" providerId="ADAL" clId="{4609433D-405C-7242-B564-121F92B0EC32}" dt="2024-09-30T01:11:32.537" v="334" actId="478"/>
          <ac:spMkLst>
            <pc:docMk/>
            <pc:sldMk cId="3741781533" sldId="311"/>
            <ac:spMk id="46" creationId="{CC2503CE-7290-87E6-7611-0C938E9D903E}"/>
          </ac:spMkLst>
        </pc:spChg>
        <pc:picChg chg="del">
          <ac:chgData name="Patrick Biggs" userId="b01c3c98-4b69-4935-963c-00d81d8d5634" providerId="ADAL" clId="{4609433D-405C-7242-B564-121F92B0EC32}" dt="2024-09-30T01:10:34.045" v="332" actId="478"/>
          <ac:picMkLst>
            <pc:docMk/>
            <pc:sldMk cId="3741781533" sldId="311"/>
            <ac:picMk id="43" creationId="{199A4FFA-5A5F-3AA1-78E0-1805D06D480B}"/>
          </ac:picMkLst>
        </pc:picChg>
      </pc:sldChg>
      <pc:sldChg chg="del">
        <pc:chgData name="Patrick Biggs" userId="b01c3c98-4b69-4935-963c-00d81d8d5634" providerId="ADAL" clId="{4609433D-405C-7242-B564-121F92B0EC32}" dt="2024-09-30T01:01:05.234" v="6" actId="2696"/>
        <pc:sldMkLst>
          <pc:docMk/>
          <pc:sldMk cId="2368328696" sldId="327"/>
        </pc:sldMkLst>
      </pc:sldChg>
      <pc:sldChg chg="del">
        <pc:chgData name="Patrick Biggs" userId="b01c3c98-4b69-4935-963c-00d81d8d5634" providerId="ADAL" clId="{4609433D-405C-7242-B564-121F92B0EC32}" dt="2024-09-30T01:01:05.264" v="10" actId="2696"/>
        <pc:sldMkLst>
          <pc:docMk/>
          <pc:sldMk cId="2910847377" sldId="328"/>
        </pc:sldMkLst>
      </pc:sldChg>
      <pc:sldChg chg="del">
        <pc:chgData name="Patrick Biggs" userId="b01c3c98-4b69-4935-963c-00d81d8d5634" providerId="ADAL" clId="{4609433D-405C-7242-B564-121F92B0EC32}" dt="2024-09-30T01:01:05.285" v="11" actId="2696"/>
        <pc:sldMkLst>
          <pc:docMk/>
          <pc:sldMk cId="4282961282" sldId="329"/>
        </pc:sldMkLst>
      </pc:sldChg>
      <pc:sldChg chg="del">
        <pc:chgData name="Patrick Biggs" userId="b01c3c98-4b69-4935-963c-00d81d8d5634" providerId="ADAL" clId="{4609433D-405C-7242-B564-121F92B0EC32}" dt="2024-09-30T01:01:05.241" v="8" actId="2696"/>
        <pc:sldMkLst>
          <pc:docMk/>
          <pc:sldMk cId="1194437538" sldId="330"/>
        </pc:sldMkLst>
      </pc:sldChg>
      <pc:sldChg chg="del">
        <pc:chgData name="Patrick Biggs" userId="b01c3c98-4b69-4935-963c-00d81d8d5634" providerId="ADAL" clId="{4609433D-405C-7242-B564-121F92B0EC32}" dt="2024-09-30T01:01:05.295" v="12" actId="2696"/>
        <pc:sldMkLst>
          <pc:docMk/>
          <pc:sldMk cId="3664234187" sldId="331"/>
        </pc:sldMkLst>
      </pc:sldChg>
      <pc:sldChg chg="modSp mod ord">
        <pc:chgData name="Patrick Biggs" userId="b01c3c98-4b69-4935-963c-00d81d8d5634" providerId="ADAL" clId="{4609433D-405C-7242-B564-121F92B0EC32}" dt="2024-09-30T01:35:31.077" v="911" actId="20577"/>
        <pc:sldMkLst>
          <pc:docMk/>
          <pc:sldMk cId="808196813" sldId="340"/>
        </pc:sldMkLst>
        <pc:spChg chg="mod">
          <ac:chgData name="Patrick Biggs" userId="b01c3c98-4b69-4935-963c-00d81d8d5634" providerId="ADAL" clId="{4609433D-405C-7242-B564-121F92B0EC32}" dt="2024-09-30T01:35:31.077" v="911" actId="20577"/>
          <ac:spMkLst>
            <pc:docMk/>
            <pc:sldMk cId="808196813" sldId="340"/>
            <ac:spMk id="215" creationId="{7FC473B3-A51E-563C-D270-663E327209CE}"/>
          </ac:spMkLst>
        </pc:spChg>
      </pc:sldChg>
      <pc:sldChg chg="addSp modSp mod">
        <pc:chgData name="Patrick Biggs" userId="b01c3c98-4b69-4935-963c-00d81d8d5634" providerId="ADAL" clId="{4609433D-405C-7242-B564-121F92B0EC32}" dt="2024-09-30T01:04:45.976" v="131" actId="403"/>
        <pc:sldMkLst>
          <pc:docMk/>
          <pc:sldMk cId="565044874" sldId="342"/>
        </pc:sldMkLst>
        <pc:spChg chg="add mod">
          <ac:chgData name="Patrick Biggs" userId="b01c3c98-4b69-4935-963c-00d81d8d5634" providerId="ADAL" clId="{4609433D-405C-7242-B564-121F92B0EC32}" dt="2024-09-30T01:04:45.976" v="131" actId="403"/>
          <ac:spMkLst>
            <pc:docMk/>
            <pc:sldMk cId="565044874" sldId="342"/>
            <ac:spMk id="2" creationId="{5FF9CB23-F581-FBEE-3FE8-29263CB2CAA1}"/>
          </ac:spMkLst>
        </pc:spChg>
        <pc:spChg chg="add mod">
          <ac:chgData name="Patrick Biggs" userId="b01c3c98-4b69-4935-963c-00d81d8d5634" providerId="ADAL" clId="{4609433D-405C-7242-B564-121F92B0EC32}" dt="2024-09-30T01:04:30.986" v="129" actId="1035"/>
          <ac:spMkLst>
            <pc:docMk/>
            <pc:sldMk cId="565044874" sldId="342"/>
            <ac:spMk id="3" creationId="{9293691A-1E22-4AAC-1CB7-B9C8A6D81DA6}"/>
          </ac:spMkLst>
        </pc:spChg>
        <pc:picChg chg="mod modCrop">
          <ac:chgData name="Patrick Biggs" userId="b01c3c98-4b69-4935-963c-00d81d8d5634" providerId="ADAL" clId="{4609433D-405C-7242-B564-121F92B0EC32}" dt="2024-09-30T01:04:19.463" v="126" actId="732"/>
          <ac:picMkLst>
            <pc:docMk/>
            <pc:sldMk cId="565044874" sldId="342"/>
            <ac:picMk id="4" creationId="{E1602EBE-B0EC-A1B9-0667-57D9A5EDA75A}"/>
          </ac:picMkLst>
        </pc:picChg>
      </pc:sldChg>
      <pc:sldChg chg="add">
        <pc:chgData name="Patrick Biggs" userId="b01c3c98-4b69-4935-963c-00d81d8d5634" providerId="ADAL" clId="{4609433D-405C-7242-B564-121F92B0EC32}" dt="2024-09-30T01:10:13.356" v="307" actId="2890"/>
        <pc:sldMkLst>
          <pc:docMk/>
          <pc:sldMk cId="1403445784" sldId="343"/>
        </pc:sldMkLst>
      </pc:sldChg>
      <pc:sldChg chg="del">
        <pc:chgData name="Patrick Biggs" userId="b01c3c98-4b69-4935-963c-00d81d8d5634" providerId="ADAL" clId="{4609433D-405C-7242-B564-121F92B0EC32}" dt="2024-09-30T01:01:12.348" v="20" actId="2696"/>
        <pc:sldMkLst>
          <pc:docMk/>
          <pc:sldMk cId="4186537073" sldId="343"/>
        </pc:sldMkLst>
      </pc:sldChg>
      <pc:sldChg chg="modSp add mod">
        <pc:chgData name="Patrick Biggs" userId="b01c3c98-4b69-4935-963c-00d81d8d5634" providerId="ADAL" clId="{4609433D-405C-7242-B564-121F92B0EC32}" dt="2024-09-30T01:41:37.838" v="1280" actId="1076"/>
        <pc:sldMkLst>
          <pc:docMk/>
          <pc:sldMk cId="2086201524" sldId="344"/>
        </pc:sldMkLst>
        <pc:spChg chg="mod">
          <ac:chgData name="Patrick Biggs" userId="b01c3c98-4b69-4935-963c-00d81d8d5634" providerId="ADAL" clId="{4609433D-405C-7242-B564-121F92B0EC32}" dt="2024-09-30T01:41:37.838" v="1280" actId="1076"/>
          <ac:spMkLst>
            <pc:docMk/>
            <pc:sldMk cId="2086201524" sldId="344"/>
            <ac:spMk id="203" creationId="{DDCE566C-F104-2C2C-02E0-E3C10F271BB6}"/>
          </ac:spMkLst>
        </pc:spChg>
      </pc:sldChg>
      <pc:sldChg chg="modSp add mod ord">
        <pc:chgData name="Patrick Biggs" userId="b01c3c98-4b69-4935-963c-00d81d8d5634" providerId="ADAL" clId="{4609433D-405C-7242-B564-121F92B0EC32}" dt="2024-09-30T01:43:16.504" v="1335" actId="20577"/>
        <pc:sldMkLst>
          <pc:docMk/>
          <pc:sldMk cId="1610060741" sldId="345"/>
        </pc:sldMkLst>
        <pc:spChg chg="mod">
          <ac:chgData name="Patrick Biggs" userId="b01c3c98-4b69-4935-963c-00d81d8d5634" providerId="ADAL" clId="{4609433D-405C-7242-B564-121F92B0EC32}" dt="2024-09-30T01:43:16.504" v="1335" actId="20577"/>
          <ac:spMkLst>
            <pc:docMk/>
            <pc:sldMk cId="1610060741" sldId="345"/>
            <ac:spMk id="215" creationId="{58C7FC84-6ED4-299F-0A40-CC9B9245A901}"/>
          </ac:spMkLst>
        </pc:spChg>
      </pc:sldChg>
    </pc:docChg>
  </pc:docChgLst>
  <pc:docChgLst>
    <pc:chgData name="Patrick Biggs" userId="b01c3c98-4b69-4935-963c-00d81d8d5634" providerId="ADAL" clId="{639184EF-8769-E14A-B520-EF549948BB92}"/>
    <pc:docChg chg="modSld">
      <pc:chgData name="Patrick Biggs" userId="b01c3c98-4b69-4935-963c-00d81d8d5634" providerId="ADAL" clId="{639184EF-8769-E14A-B520-EF549948BB92}" dt="2024-10-01T14:28:23.622" v="0" actId="20577"/>
      <pc:docMkLst>
        <pc:docMk/>
      </pc:docMkLst>
      <pc:sldChg chg="modSp mod">
        <pc:chgData name="Patrick Biggs" userId="b01c3c98-4b69-4935-963c-00d81d8d5634" providerId="ADAL" clId="{639184EF-8769-E14A-B520-EF549948BB92}" dt="2024-10-01T14:28:23.622" v="0" actId="20577"/>
        <pc:sldMkLst>
          <pc:docMk/>
          <pc:sldMk cId="1610060741" sldId="345"/>
        </pc:sldMkLst>
        <pc:spChg chg="mod">
          <ac:chgData name="Patrick Biggs" userId="b01c3c98-4b69-4935-963c-00d81d8d5634" providerId="ADAL" clId="{639184EF-8769-E14A-B520-EF549948BB92}" dt="2024-10-01T14:28:23.622" v="0" actId="20577"/>
          <ac:spMkLst>
            <pc:docMk/>
            <pc:sldMk cId="1610060741" sldId="345"/>
            <ac:spMk id="215" creationId="{58C7FC84-6ED4-299F-0A40-CC9B9245A901}"/>
          </ac:spMkLst>
        </pc:spChg>
      </pc:sldChg>
    </pc:docChg>
  </pc:docChgLst>
  <pc:docChgLst>
    <pc:chgData name="Patrick Biggs" userId="b01c3c98-4b69-4935-963c-00d81d8d5634" providerId="ADAL" clId="{A45FD64E-FAE0-A24C-AE1C-A2E10AAE46D6}"/>
    <pc:docChg chg="custSel delSld modSld">
      <pc:chgData name="Patrick Biggs" userId="b01c3c98-4b69-4935-963c-00d81d8d5634" providerId="ADAL" clId="{A45FD64E-FAE0-A24C-AE1C-A2E10AAE46D6}" dt="2024-11-11T17:25:16.318" v="45" actId="20577"/>
      <pc:docMkLst>
        <pc:docMk/>
      </pc:docMkLst>
      <pc:sldChg chg="del">
        <pc:chgData name="Patrick Biggs" userId="b01c3c98-4b69-4935-963c-00d81d8d5634" providerId="ADAL" clId="{A45FD64E-FAE0-A24C-AE1C-A2E10AAE46D6}" dt="2024-11-11T17:24:33.552" v="29" actId="2696"/>
        <pc:sldMkLst>
          <pc:docMk/>
          <pc:sldMk cId="0" sldId="287"/>
        </pc:sldMkLst>
      </pc:sldChg>
      <pc:sldChg chg="del">
        <pc:chgData name="Patrick Biggs" userId="b01c3c98-4b69-4935-963c-00d81d8d5634" providerId="ADAL" clId="{A45FD64E-FAE0-A24C-AE1C-A2E10AAE46D6}" dt="2024-11-11T17:24:33.552" v="29" actId="2696"/>
        <pc:sldMkLst>
          <pc:docMk/>
          <pc:sldMk cId="0" sldId="288"/>
        </pc:sldMkLst>
      </pc:sldChg>
      <pc:sldChg chg="del">
        <pc:chgData name="Patrick Biggs" userId="b01c3c98-4b69-4935-963c-00d81d8d5634" providerId="ADAL" clId="{A45FD64E-FAE0-A24C-AE1C-A2E10AAE46D6}" dt="2024-11-11T17:24:33.552" v="29" actId="2696"/>
        <pc:sldMkLst>
          <pc:docMk/>
          <pc:sldMk cId="0" sldId="289"/>
        </pc:sldMkLst>
      </pc:sldChg>
      <pc:sldChg chg="del">
        <pc:chgData name="Patrick Biggs" userId="b01c3c98-4b69-4935-963c-00d81d8d5634" providerId="ADAL" clId="{A45FD64E-FAE0-A24C-AE1C-A2E10AAE46D6}" dt="2024-11-11T17:24:33.552" v="29" actId="2696"/>
        <pc:sldMkLst>
          <pc:docMk/>
          <pc:sldMk cId="0" sldId="290"/>
        </pc:sldMkLst>
      </pc:sldChg>
      <pc:sldChg chg="addSp delSp modSp mod">
        <pc:chgData name="Patrick Biggs" userId="b01c3c98-4b69-4935-963c-00d81d8d5634" providerId="ADAL" clId="{A45FD64E-FAE0-A24C-AE1C-A2E10AAE46D6}" dt="2024-11-11T17:22:44.960" v="28" actId="1076"/>
        <pc:sldMkLst>
          <pc:docMk/>
          <pc:sldMk cId="0" sldId="303"/>
        </pc:sldMkLst>
        <pc:spChg chg="add del mod">
          <ac:chgData name="Patrick Biggs" userId="b01c3c98-4b69-4935-963c-00d81d8d5634" providerId="ADAL" clId="{A45FD64E-FAE0-A24C-AE1C-A2E10AAE46D6}" dt="2024-11-11T17:21:42.848" v="1" actId="478"/>
          <ac:spMkLst>
            <pc:docMk/>
            <pc:sldMk cId="0" sldId="303"/>
            <ac:spMk id="3" creationId="{C02FF62E-181A-0566-9A29-2A1DA7BDED34}"/>
          </ac:spMkLst>
        </pc:spChg>
        <pc:spChg chg="add mod">
          <ac:chgData name="Patrick Biggs" userId="b01c3c98-4b69-4935-963c-00d81d8d5634" providerId="ADAL" clId="{A45FD64E-FAE0-A24C-AE1C-A2E10AAE46D6}" dt="2024-11-11T17:22:44.960" v="28" actId="1076"/>
          <ac:spMkLst>
            <pc:docMk/>
            <pc:sldMk cId="0" sldId="303"/>
            <ac:spMk id="4" creationId="{20794F66-B0C2-F071-7CC1-61D59730A142}"/>
          </ac:spMkLst>
        </pc:spChg>
      </pc:sldChg>
      <pc:sldChg chg="modSp mod">
        <pc:chgData name="Patrick Biggs" userId="b01c3c98-4b69-4935-963c-00d81d8d5634" providerId="ADAL" clId="{A45FD64E-FAE0-A24C-AE1C-A2E10AAE46D6}" dt="2024-11-11T17:25:16.318" v="45" actId="20577"/>
        <pc:sldMkLst>
          <pc:docMk/>
          <pc:sldMk cId="0" sldId="305"/>
        </pc:sldMkLst>
        <pc:spChg chg="mod">
          <ac:chgData name="Patrick Biggs" userId="b01c3c98-4b69-4935-963c-00d81d8d5634" providerId="ADAL" clId="{A45FD64E-FAE0-A24C-AE1C-A2E10AAE46D6}" dt="2024-11-11T17:25:16.318" v="45" actId="20577"/>
          <ac:spMkLst>
            <pc:docMk/>
            <pc:sldMk cId="0" sldId="305"/>
            <ac:spMk id="188" creationId="{00000000-0000-0000-0000-000000000000}"/>
          </ac:spMkLst>
        </pc:spChg>
      </pc:sldChg>
      <pc:sldChg chg="del">
        <pc:chgData name="Patrick Biggs" userId="b01c3c98-4b69-4935-963c-00d81d8d5634" providerId="ADAL" clId="{A45FD64E-FAE0-A24C-AE1C-A2E10AAE46D6}" dt="2024-11-11T17:24:33.552" v="29" actId="2696"/>
        <pc:sldMkLst>
          <pc:docMk/>
          <pc:sldMk cId="0" sldId="306"/>
        </pc:sldMkLst>
      </pc:sldChg>
      <pc:sldChg chg="del">
        <pc:chgData name="Patrick Biggs" userId="b01c3c98-4b69-4935-963c-00d81d8d5634" providerId="ADAL" clId="{A45FD64E-FAE0-A24C-AE1C-A2E10AAE46D6}" dt="2024-11-11T17:24:46.184" v="30" actId="2696"/>
        <pc:sldMkLst>
          <pc:docMk/>
          <pc:sldMk cId="1950276228" sldId="348"/>
        </pc:sldMkLst>
      </pc:sldChg>
    </pc:docChg>
  </pc:docChgLst>
  <pc:docChgLst>
    <pc:chgData name="Patrick Biggs" userId="b01c3c98-4b69-4935-963c-00d81d8d5634" providerId="ADAL" clId="{AFEB5F7F-147D-D545-9F56-703E9A56B5A1}"/>
    <pc:docChg chg="undo custSel addSld delSld modSld sldOrd">
      <pc:chgData name="Patrick Biggs" userId="b01c3c98-4b69-4935-963c-00d81d8d5634" providerId="ADAL" clId="{AFEB5F7F-147D-D545-9F56-703E9A56B5A1}" dt="2024-11-02T12:37:41.155" v="2494" actId="20578"/>
      <pc:docMkLst>
        <pc:docMk/>
      </pc:docMkLst>
      <pc:sldChg chg="del">
        <pc:chgData name="Patrick Biggs" userId="b01c3c98-4b69-4935-963c-00d81d8d5634" providerId="ADAL" clId="{AFEB5F7F-147D-D545-9F56-703E9A56B5A1}" dt="2024-10-31T21:13:49.605" v="96" actId="2696"/>
        <pc:sldMkLst>
          <pc:docMk/>
          <pc:sldMk cId="0" sldId="257"/>
        </pc:sldMkLst>
      </pc:sldChg>
      <pc:sldChg chg="modSp del mod ord">
        <pc:chgData name="Patrick Biggs" userId="b01c3c98-4b69-4935-963c-00d81d8d5634" providerId="ADAL" clId="{AFEB5F7F-147D-D545-9F56-703E9A56B5A1}" dt="2024-10-31T21:19:11.930" v="99" actId="2696"/>
        <pc:sldMkLst>
          <pc:docMk/>
          <pc:sldMk cId="0" sldId="263"/>
        </pc:sldMkLst>
        <pc:spChg chg="mod">
          <ac:chgData name="Patrick Biggs" userId="b01c3c98-4b69-4935-963c-00d81d8d5634" providerId="ADAL" clId="{AFEB5F7F-147D-D545-9F56-703E9A56B5A1}" dt="2024-10-31T21:13:01.907" v="87" actId="20577"/>
          <ac:spMkLst>
            <pc:docMk/>
            <pc:sldMk cId="0" sldId="263"/>
            <ac:spMk id="215" creationId="{00000000-0000-0000-0000-000000000000}"/>
          </ac:spMkLst>
        </pc:spChg>
      </pc:sldChg>
      <pc:sldChg chg="del ord">
        <pc:chgData name="Patrick Biggs" userId="b01c3c98-4b69-4935-963c-00d81d8d5634" providerId="ADAL" clId="{AFEB5F7F-147D-D545-9F56-703E9A56B5A1}" dt="2024-10-31T21:32:14.323" v="495" actId="2696"/>
        <pc:sldMkLst>
          <pc:docMk/>
          <pc:sldMk cId="0" sldId="274"/>
        </pc:sldMkLst>
      </pc:sldChg>
      <pc:sldChg chg="del">
        <pc:chgData name="Patrick Biggs" userId="b01c3c98-4b69-4935-963c-00d81d8d5634" providerId="ADAL" clId="{AFEB5F7F-147D-D545-9F56-703E9A56B5A1}" dt="2024-11-01T13:50:47.286" v="1248" actId="2696"/>
        <pc:sldMkLst>
          <pc:docMk/>
          <pc:sldMk cId="0" sldId="284"/>
        </pc:sldMkLst>
      </pc:sldChg>
      <pc:sldChg chg="ord">
        <pc:chgData name="Patrick Biggs" userId="b01c3c98-4b69-4935-963c-00d81d8d5634" providerId="ADAL" clId="{AFEB5F7F-147D-D545-9F56-703E9A56B5A1}" dt="2024-11-02T10:40:07.206" v="2067" actId="20578"/>
        <pc:sldMkLst>
          <pc:docMk/>
          <pc:sldMk cId="0" sldId="287"/>
        </pc:sldMkLst>
      </pc:sldChg>
      <pc:sldChg chg="modSp mod ord">
        <pc:chgData name="Patrick Biggs" userId="b01c3c98-4b69-4935-963c-00d81d8d5634" providerId="ADAL" clId="{AFEB5F7F-147D-D545-9F56-703E9A56B5A1}" dt="2024-11-02T10:40:07.206" v="2067" actId="20578"/>
        <pc:sldMkLst>
          <pc:docMk/>
          <pc:sldMk cId="0" sldId="288"/>
        </pc:sldMkLst>
        <pc:spChg chg="mod">
          <ac:chgData name="Patrick Biggs" userId="b01c3c98-4b69-4935-963c-00d81d8d5634" providerId="ADAL" clId="{AFEB5F7F-147D-D545-9F56-703E9A56B5A1}" dt="2024-11-01T13:51:48.975" v="1294" actId="20577"/>
          <ac:spMkLst>
            <pc:docMk/>
            <pc:sldMk cId="0" sldId="288"/>
            <ac:spMk id="454" creationId="{00000000-0000-0000-0000-000000000000}"/>
          </ac:spMkLst>
        </pc:spChg>
      </pc:sldChg>
      <pc:sldChg chg="ord">
        <pc:chgData name="Patrick Biggs" userId="b01c3c98-4b69-4935-963c-00d81d8d5634" providerId="ADAL" clId="{AFEB5F7F-147D-D545-9F56-703E9A56B5A1}" dt="2024-11-02T12:13:36.726" v="2493" actId="20578"/>
        <pc:sldMkLst>
          <pc:docMk/>
          <pc:sldMk cId="0" sldId="289"/>
        </pc:sldMkLst>
      </pc:sldChg>
      <pc:sldChg chg="ord">
        <pc:chgData name="Patrick Biggs" userId="b01c3c98-4b69-4935-963c-00d81d8d5634" providerId="ADAL" clId="{AFEB5F7F-147D-D545-9F56-703E9A56B5A1}" dt="2024-11-02T12:13:34.731" v="2492" actId="20578"/>
        <pc:sldMkLst>
          <pc:docMk/>
          <pc:sldMk cId="0" sldId="290"/>
        </pc:sldMkLst>
      </pc:sldChg>
      <pc:sldChg chg="ord">
        <pc:chgData name="Patrick Biggs" userId="b01c3c98-4b69-4935-963c-00d81d8d5634" providerId="ADAL" clId="{AFEB5F7F-147D-D545-9F56-703E9A56B5A1}" dt="2024-11-01T13:47:25.608" v="1154" actId="20578"/>
        <pc:sldMkLst>
          <pc:docMk/>
          <pc:sldMk cId="0" sldId="303"/>
        </pc:sldMkLst>
      </pc:sldChg>
      <pc:sldChg chg="modSp mod">
        <pc:chgData name="Patrick Biggs" userId="b01c3c98-4b69-4935-963c-00d81d8d5634" providerId="ADAL" clId="{AFEB5F7F-147D-D545-9F56-703E9A56B5A1}" dt="2024-10-31T21:02:21.774" v="85" actId="20577"/>
        <pc:sldMkLst>
          <pc:docMk/>
          <pc:sldMk cId="0" sldId="305"/>
        </pc:sldMkLst>
        <pc:spChg chg="mod">
          <ac:chgData name="Patrick Biggs" userId="b01c3c98-4b69-4935-963c-00d81d8d5634" providerId="ADAL" clId="{AFEB5F7F-147D-D545-9F56-703E9A56B5A1}" dt="2024-10-31T21:01:24.128" v="30" actId="20577"/>
          <ac:spMkLst>
            <pc:docMk/>
            <pc:sldMk cId="0" sldId="305"/>
            <ac:spMk id="2" creationId="{2DD7D32F-5BF7-ED11-2991-C1AFDA028293}"/>
          </ac:spMkLst>
        </pc:spChg>
        <pc:spChg chg="mod">
          <ac:chgData name="Patrick Biggs" userId="b01c3c98-4b69-4935-963c-00d81d8d5634" providerId="ADAL" clId="{AFEB5F7F-147D-D545-9F56-703E9A56B5A1}" dt="2024-10-31T21:02:21.774" v="85" actId="20577"/>
          <ac:spMkLst>
            <pc:docMk/>
            <pc:sldMk cId="0" sldId="305"/>
            <ac:spMk id="188" creationId="{00000000-0000-0000-0000-000000000000}"/>
          </ac:spMkLst>
        </pc:spChg>
      </pc:sldChg>
      <pc:sldChg chg="ord modNotesTx">
        <pc:chgData name="Patrick Biggs" userId="b01c3c98-4b69-4935-963c-00d81d8d5634" providerId="ADAL" clId="{AFEB5F7F-147D-D545-9F56-703E9A56B5A1}" dt="2024-11-02T12:37:41.155" v="2494" actId="20578"/>
        <pc:sldMkLst>
          <pc:docMk/>
          <pc:sldMk cId="0" sldId="306"/>
        </pc:sldMkLst>
      </pc:sldChg>
      <pc:sldChg chg="del">
        <pc:chgData name="Patrick Biggs" userId="b01c3c98-4b69-4935-963c-00d81d8d5634" providerId="ADAL" clId="{AFEB5F7F-147D-D545-9F56-703E9A56B5A1}" dt="2024-10-31T21:13:14.505" v="90" actId="2696"/>
        <pc:sldMkLst>
          <pc:docMk/>
          <pc:sldMk cId="354179411" sldId="309"/>
        </pc:sldMkLst>
      </pc:sldChg>
      <pc:sldChg chg="ord">
        <pc:chgData name="Patrick Biggs" userId="b01c3c98-4b69-4935-963c-00d81d8d5634" providerId="ADAL" clId="{AFEB5F7F-147D-D545-9F56-703E9A56B5A1}" dt="2024-11-01T20:42:21.291" v="1334" actId="20578"/>
        <pc:sldMkLst>
          <pc:docMk/>
          <pc:sldMk cId="2959162874" sldId="310"/>
        </pc:sldMkLst>
      </pc:sldChg>
      <pc:sldChg chg="delSp modSp mod">
        <pc:chgData name="Patrick Biggs" userId="b01c3c98-4b69-4935-963c-00d81d8d5634" providerId="ADAL" clId="{AFEB5F7F-147D-D545-9F56-703E9A56B5A1}" dt="2024-11-01T20:41:56.837" v="1333" actId="14100"/>
        <pc:sldMkLst>
          <pc:docMk/>
          <pc:sldMk cId="3741781533" sldId="311"/>
        </pc:sldMkLst>
        <pc:spChg chg="mod">
          <ac:chgData name="Patrick Biggs" userId="b01c3c98-4b69-4935-963c-00d81d8d5634" providerId="ADAL" clId="{AFEB5F7F-147D-D545-9F56-703E9A56B5A1}" dt="2024-11-01T13:49:07.630" v="1210" actId="20577"/>
          <ac:spMkLst>
            <pc:docMk/>
            <pc:sldMk cId="3741781533" sldId="311"/>
            <ac:spMk id="5" creationId="{73DF1143-76F5-9D6A-7441-0A9F24958615}"/>
          </ac:spMkLst>
        </pc:spChg>
        <pc:spChg chg="mod">
          <ac:chgData name="Patrick Biggs" userId="b01c3c98-4b69-4935-963c-00d81d8d5634" providerId="ADAL" clId="{AFEB5F7F-147D-D545-9F56-703E9A56B5A1}" dt="2024-11-01T20:41:41.658" v="1332" actId="1037"/>
          <ac:spMkLst>
            <pc:docMk/>
            <pc:sldMk cId="3741781533" sldId="311"/>
            <ac:spMk id="7" creationId="{60D137D3-9C32-D16B-E760-AA9519BDBA86}"/>
          </ac:spMkLst>
        </pc:spChg>
        <pc:spChg chg="mod">
          <ac:chgData name="Patrick Biggs" userId="b01c3c98-4b69-4935-963c-00d81d8d5634" providerId="ADAL" clId="{AFEB5F7F-147D-D545-9F56-703E9A56B5A1}" dt="2024-11-01T20:41:56.837" v="1333" actId="14100"/>
          <ac:spMkLst>
            <pc:docMk/>
            <pc:sldMk cId="3741781533" sldId="311"/>
            <ac:spMk id="10" creationId="{94D8E40C-1226-C99E-AF96-ADE748E6B6E7}"/>
          </ac:spMkLst>
        </pc:spChg>
        <pc:spChg chg="del mod">
          <ac:chgData name="Patrick Biggs" userId="b01c3c98-4b69-4935-963c-00d81d8d5634" providerId="ADAL" clId="{AFEB5F7F-147D-D545-9F56-703E9A56B5A1}" dt="2024-11-01T13:49:13.260" v="1211" actId="478"/>
          <ac:spMkLst>
            <pc:docMk/>
            <pc:sldMk cId="3741781533" sldId="311"/>
            <ac:spMk id="13" creationId="{A58FD297-605E-F935-B7C1-B86AB24FB155}"/>
          </ac:spMkLst>
        </pc:spChg>
        <pc:spChg chg="mod">
          <ac:chgData name="Patrick Biggs" userId="b01c3c98-4b69-4935-963c-00d81d8d5634" providerId="ADAL" clId="{AFEB5F7F-147D-D545-9F56-703E9A56B5A1}" dt="2024-11-01T20:41:25.223" v="1328" actId="2711"/>
          <ac:spMkLst>
            <pc:docMk/>
            <pc:sldMk cId="3741781533" sldId="311"/>
            <ac:spMk id="15" creationId="{481D98BE-3FF6-610C-8E6A-9E733B0951A1}"/>
          </ac:spMkLst>
        </pc:spChg>
        <pc:spChg chg="mod">
          <ac:chgData name="Patrick Biggs" userId="b01c3c98-4b69-4935-963c-00d81d8d5634" providerId="ADAL" clId="{AFEB5F7F-147D-D545-9F56-703E9A56B5A1}" dt="2024-11-01T20:40:37.684" v="1301" actId="1076"/>
          <ac:spMkLst>
            <pc:docMk/>
            <pc:sldMk cId="3741781533" sldId="311"/>
            <ac:spMk id="44" creationId="{F9617779-0611-2E2F-3F35-CEB96B49A484}"/>
          </ac:spMkLst>
        </pc:spChg>
        <pc:spChg chg="mod">
          <ac:chgData name="Patrick Biggs" userId="b01c3c98-4b69-4935-963c-00d81d8d5634" providerId="ADAL" clId="{AFEB5F7F-147D-D545-9F56-703E9A56B5A1}" dt="2024-11-01T20:40:27.214" v="1298" actId="1076"/>
          <ac:spMkLst>
            <pc:docMk/>
            <pc:sldMk cId="3741781533" sldId="311"/>
            <ac:spMk id="45" creationId="{DAB92F1A-1D2F-8C09-A131-A735431A8BE8}"/>
          </ac:spMkLst>
        </pc:spChg>
      </pc:sldChg>
      <pc:sldChg chg="addSp delSp modSp add del mod ord">
        <pc:chgData name="Patrick Biggs" userId="b01c3c98-4b69-4935-963c-00d81d8d5634" providerId="ADAL" clId="{AFEB5F7F-147D-D545-9F56-703E9A56B5A1}" dt="2024-11-02T10:42:14.098" v="2086" actId="478"/>
        <pc:sldMkLst>
          <pc:docMk/>
          <pc:sldMk cId="3664494746" sldId="312"/>
        </pc:sldMkLst>
        <pc:spChg chg="add mod">
          <ac:chgData name="Patrick Biggs" userId="b01c3c98-4b69-4935-963c-00d81d8d5634" providerId="ADAL" clId="{AFEB5F7F-147D-D545-9F56-703E9A56B5A1}" dt="2024-11-01T21:36:02.988" v="1578" actId="207"/>
          <ac:spMkLst>
            <pc:docMk/>
            <pc:sldMk cId="3664494746" sldId="312"/>
            <ac:spMk id="6" creationId="{7EFE31EC-EF43-3C38-0CFE-F203A39D0317}"/>
          </ac:spMkLst>
        </pc:spChg>
        <pc:spChg chg="add mod">
          <ac:chgData name="Patrick Biggs" userId="b01c3c98-4b69-4935-963c-00d81d8d5634" providerId="ADAL" clId="{AFEB5F7F-147D-D545-9F56-703E9A56B5A1}" dt="2024-11-01T21:35:44.663" v="1575" actId="207"/>
          <ac:spMkLst>
            <pc:docMk/>
            <pc:sldMk cId="3664494746" sldId="312"/>
            <ac:spMk id="10" creationId="{6A5F745E-ECA8-3B31-9BD2-D4934C9A36B7}"/>
          </ac:spMkLst>
        </pc:spChg>
        <pc:spChg chg="del mod">
          <ac:chgData name="Patrick Biggs" userId="b01c3c98-4b69-4935-963c-00d81d8d5634" providerId="ADAL" clId="{AFEB5F7F-147D-D545-9F56-703E9A56B5A1}" dt="2024-11-02T10:42:14.098" v="2086" actId="478"/>
          <ac:spMkLst>
            <pc:docMk/>
            <pc:sldMk cId="3664494746" sldId="312"/>
            <ac:spMk id="13" creationId="{2D9881D9-899D-0CFE-42C6-6AE6E1F45C13}"/>
          </ac:spMkLst>
        </pc:spChg>
        <pc:spChg chg="del">
          <ac:chgData name="Patrick Biggs" userId="b01c3c98-4b69-4935-963c-00d81d8d5634" providerId="ADAL" clId="{AFEB5F7F-147D-D545-9F56-703E9A56B5A1}" dt="2024-11-01T21:35:27.918" v="1573" actId="478"/>
          <ac:spMkLst>
            <pc:docMk/>
            <pc:sldMk cId="3664494746" sldId="312"/>
            <ac:spMk id="21" creationId="{6B81B357-5F22-5242-25B9-D3A635A92ABF}"/>
          </ac:spMkLst>
        </pc:spChg>
        <pc:spChg chg="mod">
          <ac:chgData name="Patrick Biggs" userId="b01c3c98-4b69-4935-963c-00d81d8d5634" providerId="ADAL" clId="{AFEB5F7F-147D-D545-9F56-703E9A56B5A1}" dt="2024-11-01T21:43:49.816" v="1625" actId="20577"/>
          <ac:spMkLst>
            <pc:docMk/>
            <pc:sldMk cId="3664494746" sldId="312"/>
            <ac:spMk id="29" creationId="{6034DDB7-8DF4-6331-192E-F6481A3A9BED}"/>
          </ac:spMkLst>
        </pc:spChg>
        <pc:spChg chg="mod">
          <ac:chgData name="Patrick Biggs" userId="b01c3c98-4b69-4935-963c-00d81d8d5634" providerId="ADAL" clId="{AFEB5F7F-147D-D545-9F56-703E9A56B5A1}" dt="2024-11-01T21:27:03.421" v="1560" actId="13926"/>
          <ac:spMkLst>
            <pc:docMk/>
            <pc:sldMk cId="3664494746" sldId="312"/>
            <ac:spMk id="31" creationId="{68BB2DFD-448A-9DB2-F8AE-C2C12EC94F49}"/>
          </ac:spMkLst>
        </pc:spChg>
        <pc:spChg chg="del">
          <ac:chgData name="Patrick Biggs" userId="b01c3c98-4b69-4935-963c-00d81d8d5634" providerId="ADAL" clId="{AFEB5F7F-147D-D545-9F56-703E9A56B5A1}" dt="2024-11-01T21:35:49.586" v="1576" actId="478"/>
          <ac:spMkLst>
            <pc:docMk/>
            <pc:sldMk cId="3664494746" sldId="312"/>
            <ac:spMk id="37" creationId="{5EE47B89-3192-4195-1C69-951E7A9DEB7D}"/>
          </ac:spMkLst>
        </pc:spChg>
        <pc:spChg chg="mod">
          <ac:chgData name="Patrick Biggs" userId="b01c3c98-4b69-4935-963c-00d81d8d5634" providerId="ADAL" clId="{AFEB5F7F-147D-D545-9F56-703E9A56B5A1}" dt="2024-11-01T21:47:36.519" v="1629" actId="20577"/>
          <ac:spMkLst>
            <pc:docMk/>
            <pc:sldMk cId="3664494746" sldId="312"/>
            <ac:spMk id="41" creationId="{8801A450-AA51-9E47-D8CB-0BB560FEA7EE}"/>
          </ac:spMkLst>
        </pc:spChg>
        <pc:spChg chg="mod">
          <ac:chgData name="Patrick Biggs" userId="b01c3c98-4b69-4935-963c-00d81d8d5634" providerId="ADAL" clId="{AFEB5F7F-147D-D545-9F56-703E9A56B5A1}" dt="2024-11-01T21:26:58.237" v="1559" actId="13926"/>
          <ac:spMkLst>
            <pc:docMk/>
            <pc:sldMk cId="3664494746" sldId="312"/>
            <ac:spMk id="46" creationId="{D3E2620D-38DA-236A-9123-DB8624250B5B}"/>
          </ac:spMkLst>
        </pc:spChg>
      </pc:sldChg>
      <pc:sldChg chg="add del ord">
        <pc:chgData name="Patrick Biggs" userId="b01c3c98-4b69-4935-963c-00d81d8d5634" providerId="ADAL" clId="{AFEB5F7F-147D-D545-9F56-703E9A56B5A1}" dt="2024-11-01T21:25:00.259" v="1470" actId="2696"/>
        <pc:sldMkLst>
          <pc:docMk/>
          <pc:sldMk cId="1238724342" sldId="313"/>
        </pc:sldMkLst>
      </pc:sldChg>
      <pc:sldChg chg="addSp delSp modSp add del mod ord">
        <pc:chgData name="Patrick Biggs" userId="b01c3c98-4b69-4935-963c-00d81d8d5634" providerId="ADAL" clId="{AFEB5F7F-147D-D545-9F56-703E9A56B5A1}" dt="2024-11-01T21:24:13.195" v="1463" actId="2696"/>
        <pc:sldMkLst>
          <pc:docMk/>
          <pc:sldMk cId="1582320778" sldId="315"/>
        </pc:sldMkLst>
        <pc:spChg chg="mod">
          <ac:chgData name="Patrick Biggs" userId="b01c3c98-4b69-4935-963c-00d81d8d5634" providerId="ADAL" clId="{AFEB5F7F-147D-D545-9F56-703E9A56B5A1}" dt="2024-11-01T20:44:45.215" v="1338" actId="13926"/>
          <ac:spMkLst>
            <pc:docMk/>
            <pc:sldMk cId="1582320778" sldId="315"/>
            <ac:spMk id="31" creationId="{41FFC8FC-3A47-BCD4-33D7-A51893F09EB8}"/>
          </ac:spMkLst>
        </pc:spChg>
        <pc:picChg chg="del">
          <ac:chgData name="Patrick Biggs" userId="b01c3c98-4b69-4935-963c-00d81d8d5634" providerId="ADAL" clId="{AFEB5F7F-147D-D545-9F56-703E9A56B5A1}" dt="2024-10-31T22:03:32.590" v="541" actId="478"/>
          <ac:picMkLst>
            <pc:docMk/>
            <pc:sldMk cId="1582320778" sldId="315"/>
            <ac:picMk id="6" creationId="{34B38C29-AB67-888A-A5DE-B0371313BECE}"/>
          </ac:picMkLst>
        </pc:picChg>
        <pc:picChg chg="add mod">
          <ac:chgData name="Patrick Biggs" userId="b01c3c98-4b69-4935-963c-00d81d8d5634" providerId="ADAL" clId="{AFEB5F7F-147D-D545-9F56-703E9A56B5A1}" dt="2024-10-31T22:03:42.770" v="543" actId="167"/>
          <ac:picMkLst>
            <pc:docMk/>
            <pc:sldMk cId="1582320778" sldId="315"/>
            <ac:picMk id="8" creationId="{1ED404A7-996D-CC22-6755-B6B48F8C5BFD}"/>
          </ac:picMkLst>
        </pc:picChg>
      </pc:sldChg>
      <pc:sldChg chg="addSp delSp modSp add del mod ord">
        <pc:chgData name="Patrick Biggs" userId="b01c3c98-4b69-4935-963c-00d81d8d5634" providerId="ADAL" clId="{AFEB5F7F-147D-D545-9F56-703E9A56B5A1}" dt="2024-11-01T21:24:15.051" v="1464" actId="2696"/>
        <pc:sldMkLst>
          <pc:docMk/>
          <pc:sldMk cId="3469066780" sldId="318"/>
        </pc:sldMkLst>
        <pc:picChg chg="del">
          <ac:chgData name="Patrick Biggs" userId="b01c3c98-4b69-4935-963c-00d81d8d5634" providerId="ADAL" clId="{AFEB5F7F-147D-D545-9F56-703E9A56B5A1}" dt="2024-10-31T22:03:58.311" v="544" actId="478"/>
          <ac:picMkLst>
            <pc:docMk/>
            <pc:sldMk cId="3469066780" sldId="318"/>
            <ac:picMk id="6" creationId="{7483CBBD-DE79-02FE-2706-048CEC4EA924}"/>
          </ac:picMkLst>
        </pc:picChg>
        <pc:picChg chg="add mod">
          <ac:chgData name="Patrick Biggs" userId="b01c3c98-4b69-4935-963c-00d81d8d5634" providerId="ADAL" clId="{AFEB5F7F-147D-D545-9F56-703E9A56B5A1}" dt="2024-10-31T22:04:03.959" v="546" actId="167"/>
          <ac:picMkLst>
            <pc:docMk/>
            <pc:sldMk cId="3469066780" sldId="318"/>
            <ac:picMk id="7" creationId="{A3A886C5-8C23-2A93-2915-B65042AF1FD5}"/>
          </ac:picMkLst>
        </pc:picChg>
      </pc:sldChg>
      <pc:sldChg chg="addSp delSp modSp add del mod ord">
        <pc:chgData name="Patrick Biggs" userId="b01c3c98-4b69-4935-963c-00d81d8d5634" providerId="ADAL" clId="{AFEB5F7F-147D-D545-9F56-703E9A56B5A1}" dt="2024-11-01T21:24:17.819" v="1465" actId="2696"/>
        <pc:sldMkLst>
          <pc:docMk/>
          <pc:sldMk cId="828581587" sldId="322"/>
        </pc:sldMkLst>
        <pc:picChg chg="del">
          <ac:chgData name="Patrick Biggs" userId="b01c3c98-4b69-4935-963c-00d81d8d5634" providerId="ADAL" clId="{AFEB5F7F-147D-D545-9F56-703E9A56B5A1}" dt="2024-10-31T22:04:21.688" v="547" actId="478"/>
          <ac:picMkLst>
            <pc:docMk/>
            <pc:sldMk cId="828581587" sldId="322"/>
            <ac:picMk id="6" creationId="{6866A6A0-4E85-9922-3E90-4E917B5A0D4A}"/>
          </ac:picMkLst>
        </pc:picChg>
        <pc:picChg chg="add mod">
          <ac:chgData name="Patrick Biggs" userId="b01c3c98-4b69-4935-963c-00d81d8d5634" providerId="ADAL" clId="{AFEB5F7F-147D-D545-9F56-703E9A56B5A1}" dt="2024-10-31T22:04:26.580" v="549" actId="167"/>
          <ac:picMkLst>
            <pc:docMk/>
            <pc:sldMk cId="828581587" sldId="322"/>
            <ac:picMk id="30" creationId="{50085B69-8A22-449F-7F6E-35F8FCC8A5C9}"/>
          </ac:picMkLst>
        </pc:picChg>
      </pc:sldChg>
      <pc:sldChg chg="addSp delSp modSp add mod ord">
        <pc:chgData name="Patrick Biggs" userId="b01c3c98-4b69-4935-963c-00d81d8d5634" providerId="ADAL" clId="{AFEB5F7F-147D-D545-9F56-703E9A56B5A1}" dt="2024-11-02T10:42:04.397" v="2084" actId="478"/>
        <pc:sldMkLst>
          <pc:docMk/>
          <pc:sldMk cId="1282353438" sldId="323"/>
        </pc:sldMkLst>
        <pc:spChg chg="mod">
          <ac:chgData name="Patrick Biggs" userId="b01c3c98-4b69-4935-963c-00d81d8d5634" providerId="ADAL" clId="{AFEB5F7F-147D-D545-9F56-703E9A56B5A1}" dt="2024-11-01T21:14:37.516" v="1387" actId="1035"/>
          <ac:spMkLst>
            <pc:docMk/>
            <pc:sldMk cId="1282353438" sldId="323"/>
            <ac:spMk id="2" creationId="{7DC6DC72-B1F2-583F-575C-5DEC7E3E5CD5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6" creationId="{953F9574-C060-3C46-43C6-29ABA844831B}"/>
          </ac:spMkLst>
        </pc:spChg>
        <pc:spChg chg="add mod">
          <ac:chgData name="Patrick Biggs" userId="b01c3c98-4b69-4935-963c-00d81d8d5634" providerId="ADAL" clId="{AFEB5F7F-147D-D545-9F56-703E9A56B5A1}" dt="2024-11-01T21:27:30.772" v="1565" actId="13926"/>
          <ac:spMkLst>
            <pc:docMk/>
            <pc:sldMk cId="1282353438" sldId="323"/>
            <ac:spMk id="7" creationId="{C727C72B-E74F-26EE-F467-E5A9FD712F76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11" creationId="{18D76318-CDE1-C296-58F0-33206331ABDD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12" creationId="{87187F52-73EE-D648-233E-0D9409409886}"/>
          </ac:spMkLst>
        </pc:spChg>
        <pc:spChg chg="del mod">
          <ac:chgData name="Patrick Biggs" userId="b01c3c98-4b69-4935-963c-00d81d8d5634" providerId="ADAL" clId="{AFEB5F7F-147D-D545-9F56-703E9A56B5A1}" dt="2024-11-02T10:42:04.397" v="2084" actId="478"/>
          <ac:spMkLst>
            <pc:docMk/>
            <pc:sldMk cId="1282353438" sldId="323"/>
            <ac:spMk id="13" creationId="{865182BA-7825-3A47-3997-EFA8F6413346}"/>
          </ac:spMkLst>
        </pc:spChg>
        <pc:spChg chg="add mod">
          <ac:chgData name="Patrick Biggs" userId="b01c3c98-4b69-4935-963c-00d81d8d5634" providerId="ADAL" clId="{AFEB5F7F-147D-D545-9F56-703E9A56B5A1}" dt="2024-11-01T22:09:50.187" v="2026" actId="207"/>
          <ac:spMkLst>
            <pc:docMk/>
            <pc:sldMk cId="1282353438" sldId="323"/>
            <ac:spMk id="16" creationId="{8544A06E-60E9-D1B9-2256-1AA5011F270E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17" creationId="{6676327A-1CA1-F7AE-84AC-A3CCE2E45C40}"/>
          </ac:spMkLst>
        </pc:spChg>
        <pc:spChg chg="add del mod">
          <ac:chgData name="Patrick Biggs" userId="b01c3c98-4b69-4935-963c-00d81d8d5634" providerId="ADAL" clId="{AFEB5F7F-147D-D545-9F56-703E9A56B5A1}" dt="2024-11-01T22:09:33.064" v="2021" actId="478"/>
          <ac:spMkLst>
            <pc:docMk/>
            <pc:sldMk cId="1282353438" sldId="323"/>
            <ac:spMk id="18" creationId="{B5BCAE49-66DF-FB10-F3AE-D95D054D1388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24" creationId="{9421F4DC-FB76-E404-3A33-A5B1A83DEDBE}"/>
          </ac:spMkLst>
        </pc:spChg>
        <pc:spChg chg="add mod">
          <ac:chgData name="Patrick Biggs" userId="b01c3c98-4b69-4935-963c-00d81d8d5634" providerId="ADAL" clId="{AFEB5F7F-147D-D545-9F56-703E9A56B5A1}" dt="2024-11-01T20:55:26.366" v="1358"/>
          <ac:spMkLst>
            <pc:docMk/>
            <pc:sldMk cId="1282353438" sldId="323"/>
            <ac:spMk id="25" creationId="{8D592D60-1DCA-0E94-C637-D5E6C257E938}"/>
          </ac:spMkLst>
        </pc:spChg>
        <pc:spChg chg="add mod">
          <ac:chgData name="Patrick Biggs" userId="b01c3c98-4b69-4935-963c-00d81d8d5634" providerId="ADAL" clId="{AFEB5F7F-147D-D545-9F56-703E9A56B5A1}" dt="2024-11-01T21:54:53.028" v="1850" actId="20577"/>
          <ac:spMkLst>
            <pc:docMk/>
            <pc:sldMk cId="1282353438" sldId="323"/>
            <ac:spMk id="26" creationId="{3786C41A-EA55-8EF6-E4CE-625DAEEEE0C6}"/>
          </ac:spMkLst>
        </pc:spChg>
        <pc:spChg chg="mod">
          <ac:chgData name="Patrick Biggs" userId="b01c3c98-4b69-4935-963c-00d81d8d5634" providerId="ADAL" clId="{AFEB5F7F-147D-D545-9F56-703E9A56B5A1}" dt="2024-11-01T21:54:00.805" v="1826" actId="114"/>
          <ac:spMkLst>
            <pc:docMk/>
            <pc:sldMk cId="1282353438" sldId="323"/>
            <ac:spMk id="29" creationId="{DABDDDA5-3DD3-46D0-CCFD-018D4294DC39}"/>
          </ac:spMkLst>
        </pc:spChg>
        <pc:spChg chg="del">
          <ac:chgData name="Patrick Biggs" userId="b01c3c98-4b69-4935-963c-00d81d8d5634" providerId="ADAL" clId="{AFEB5F7F-147D-D545-9F56-703E9A56B5A1}" dt="2024-11-01T20:53:50.926" v="1355" actId="478"/>
          <ac:spMkLst>
            <pc:docMk/>
            <pc:sldMk cId="1282353438" sldId="323"/>
            <ac:spMk id="30" creationId="{6A98D805-E9EF-050A-0457-A0AFE4511D15}"/>
          </ac:spMkLst>
        </pc:spChg>
        <pc:spChg chg="del">
          <ac:chgData name="Patrick Biggs" userId="b01c3c98-4b69-4935-963c-00d81d8d5634" providerId="ADAL" clId="{AFEB5F7F-147D-D545-9F56-703E9A56B5A1}" dt="2024-11-01T20:53:37.490" v="1350" actId="478"/>
          <ac:spMkLst>
            <pc:docMk/>
            <pc:sldMk cId="1282353438" sldId="323"/>
            <ac:spMk id="31" creationId="{88ADA2BD-3D35-0871-EEAD-0B90C027DFDF}"/>
          </ac:spMkLst>
        </pc:spChg>
        <pc:spChg chg="del">
          <ac:chgData name="Patrick Biggs" userId="b01c3c98-4b69-4935-963c-00d81d8d5634" providerId="ADAL" clId="{AFEB5F7F-147D-D545-9F56-703E9A56B5A1}" dt="2024-11-01T20:53:48.744" v="1354" actId="478"/>
          <ac:spMkLst>
            <pc:docMk/>
            <pc:sldMk cId="1282353438" sldId="323"/>
            <ac:spMk id="32" creationId="{7D4557CF-DCAD-EF12-D8BD-A126C7BAF8F6}"/>
          </ac:spMkLst>
        </pc:spChg>
        <pc:spChg chg="del">
          <ac:chgData name="Patrick Biggs" userId="b01c3c98-4b69-4935-963c-00d81d8d5634" providerId="ADAL" clId="{AFEB5F7F-147D-D545-9F56-703E9A56B5A1}" dt="2024-11-01T20:53:46.976" v="1353" actId="478"/>
          <ac:spMkLst>
            <pc:docMk/>
            <pc:sldMk cId="1282353438" sldId="323"/>
            <ac:spMk id="33" creationId="{0331EB9A-0C25-6C53-E718-62FF4342AEC2}"/>
          </ac:spMkLst>
        </pc:spChg>
        <pc:spChg chg="del">
          <ac:chgData name="Patrick Biggs" userId="b01c3c98-4b69-4935-963c-00d81d8d5634" providerId="ADAL" clId="{AFEB5F7F-147D-D545-9F56-703E9A56B5A1}" dt="2024-11-01T20:53:33.784" v="1348" actId="478"/>
          <ac:spMkLst>
            <pc:docMk/>
            <pc:sldMk cId="1282353438" sldId="323"/>
            <ac:spMk id="35" creationId="{4071485D-313C-06E6-86F2-EF7B5258D627}"/>
          </ac:spMkLst>
        </pc:spChg>
        <pc:spChg chg="del">
          <ac:chgData name="Patrick Biggs" userId="b01c3c98-4b69-4935-963c-00d81d8d5634" providerId="ADAL" clId="{AFEB5F7F-147D-D545-9F56-703E9A56B5A1}" dt="2024-11-01T20:53:34.833" v="1349" actId="478"/>
          <ac:spMkLst>
            <pc:docMk/>
            <pc:sldMk cId="1282353438" sldId="323"/>
            <ac:spMk id="36" creationId="{A8D973BA-594A-0542-BBB7-FDBCAD7CD55B}"/>
          </ac:spMkLst>
        </pc:spChg>
        <pc:spChg chg="del">
          <ac:chgData name="Patrick Biggs" userId="b01c3c98-4b69-4935-963c-00d81d8d5634" providerId="ADAL" clId="{AFEB5F7F-147D-D545-9F56-703E9A56B5A1}" dt="2024-11-01T20:53:32.491" v="1347" actId="478"/>
          <ac:spMkLst>
            <pc:docMk/>
            <pc:sldMk cId="1282353438" sldId="323"/>
            <ac:spMk id="39" creationId="{4F688900-6291-B6B7-4BF9-0056B4D0230C}"/>
          </ac:spMkLst>
        </pc:spChg>
        <pc:spChg chg="del">
          <ac:chgData name="Patrick Biggs" userId="b01c3c98-4b69-4935-963c-00d81d8d5634" providerId="ADAL" clId="{AFEB5F7F-147D-D545-9F56-703E9A56B5A1}" dt="2024-11-01T20:53:52.921" v="1356" actId="478"/>
          <ac:spMkLst>
            <pc:docMk/>
            <pc:sldMk cId="1282353438" sldId="323"/>
            <ac:spMk id="40" creationId="{38C4902D-29C7-FB0D-31BF-E1D50EB5CFAA}"/>
          </ac:spMkLst>
        </pc:spChg>
        <pc:spChg chg="del">
          <ac:chgData name="Patrick Biggs" userId="b01c3c98-4b69-4935-963c-00d81d8d5634" providerId="ADAL" clId="{AFEB5F7F-147D-D545-9F56-703E9A56B5A1}" dt="2024-11-01T20:53:30.336" v="1346" actId="478"/>
          <ac:spMkLst>
            <pc:docMk/>
            <pc:sldMk cId="1282353438" sldId="323"/>
            <ac:spMk id="41" creationId="{C3A1D340-5AA0-608B-0DAC-C92F53DECCE7}"/>
          </ac:spMkLst>
        </pc:spChg>
        <pc:spChg chg="add del mod">
          <ac:chgData name="Patrick Biggs" userId="b01c3c98-4b69-4935-963c-00d81d8d5634" providerId="ADAL" clId="{AFEB5F7F-147D-D545-9F56-703E9A56B5A1}" dt="2024-11-01T22:09:43.232" v="2024" actId="478"/>
          <ac:spMkLst>
            <pc:docMk/>
            <pc:sldMk cId="1282353438" sldId="323"/>
            <ac:spMk id="43" creationId="{C8256DEC-EEBE-D226-7337-6E4246E74B35}"/>
          </ac:spMkLst>
        </pc:spChg>
        <pc:spChg chg="add del mod">
          <ac:chgData name="Patrick Biggs" userId="b01c3c98-4b69-4935-963c-00d81d8d5634" providerId="ADAL" clId="{AFEB5F7F-147D-D545-9F56-703E9A56B5A1}" dt="2024-11-01T22:09:45.294" v="2025" actId="478"/>
          <ac:spMkLst>
            <pc:docMk/>
            <pc:sldMk cId="1282353438" sldId="323"/>
            <ac:spMk id="44" creationId="{48B6EF69-7375-09F8-08E6-75C8126DF290}"/>
          </ac:spMkLst>
        </pc:spChg>
        <pc:spChg chg="mod">
          <ac:chgData name="Patrick Biggs" userId="b01c3c98-4b69-4935-963c-00d81d8d5634" providerId="ADAL" clId="{AFEB5F7F-147D-D545-9F56-703E9A56B5A1}" dt="2024-11-01T21:27:25.750" v="1564" actId="13926"/>
          <ac:spMkLst>
            <pc:docMk/>
            <pc:sldMk cId="1282353438" sldId="323"/>
            <ac:spMk id="46" creationId="{2CBCD63A-1D63-C49C-3FA6-8DA4119FDD2E}"/>
          </ac:spMkLst>
        </pc:spChg>
        <pc:spChg chg="add mod">
          <ac:chgData name="Patrick Biggs" userId="b01c3c98-4b69-4935-963c-00d81d8d5634" providerId="ADAL" clId="{AFEB5F7F-147D-D545-9F56-703E9A56B5A1}" dt="2024-11-01T22:09:39.401" v="2023" actId="1076"/>
          <ac:spMkLst>
            <pc:docMk/>
            <pc:sldMk cId="1282353438" sldId="323"/>
            <ac:spMk id="47" creationId="{F6B4D5B5-F001-9E4B-1A86-2810B2677073}"/>
          </ac:spMkLst>
        </pc:spChg>
        <pc:picChg chg="del">
          <ac:chgData name="Patrick Biggs" userId="b01c3c98-4b69-4935-963c-00d81d8d5634" providerId="ADAL" clId="{AFEB5F7F-147D-D545-9F56-703E9A56B5A1}" dt="2024-11-01T21:24:29.975" v="1466" actId="478"/>
          <ac:picMkLst>
            <pc:docMk/>
            <pc:sldMk cId="1282353438" sldId="323"/>
            <ac:picMk id="10" creationId="{1B86BEC2-9418-B15E-788B-3CFE990E3E2A}"/>
          </ac:picMkLst>
        </pc:picChg>
        <pc:picChg chg="add mod">
          <ac:chgData name="Patrick Biggs" userId="b01c3c98-4b69-4935-963c-00d81d8d5634" providerId="ADAL" clId="{AFEB5F7F-147D-D545-9F56-703E9A56B5A1}" dt="2024-11-01T21:24:39.649" v="1468" actId="167"/>
          <ac:picMkLst>
            <pc:docMk/>
            <pc:sldMk cId="1282353438" sldId="323"/>
            <ac:picMk id="42" creationId="{185C2F94-F89A-FE10-E6F3-4CB41E18B558}"/>
          </ac:picMkLst>
        </pc:picChg>
        <pc:cxnChg chg="add mod">
          <ac:chgData name="Patrick Biggs" userId="b01c3c98-4b69-4935-963c-00d81d8d5634" providerId="ADAL" clId="{AFEB5F7F-147D-D545-9F56-703E9A56B5A1}" dt="2024-11-01T20:55:26.366" v="1358"/>
          <ac:cxnSpMkLst>
            <pc:docMk/>
            <pc:sldMk cId="1282353438" sldId="323"/>
            <ac:cxnSpMk id="15" creationId="{8BF40D93-CB3C-C02F-E25F-950D2657C589}"/>
          </ac:cxnSpMkLst>
        </pc:cxnChg>
        <pc:cxnChg chg="add mod">
          <ac:chgData name="Patrick Biggs" userId="b01c3c98-4b69-4935-963c-00d81d8d5634" providerId="ADAL" clId="{AFEB5F7F-147D-D545-9F56-703E9A56B5A1}" dt="2024-11-01T20:55:26.366" v="1358"/>
          <ac:cxnSpMkLst>
            <pc:docMk/>
            <pc:sldMk cId="1282353438" sldId="323"/>
            <ac:cxnSpMk id="22" creationId="{EA5163CB-DE31-6FB2-D3B6-BE953C7F08CF}"/>
          </ac:cxnSpMkLst>
        </pc:cxnChg>
        <pc:cxnChg chg="add del">
          <ac:chgData name="Patrick Biggs" userId="b01c3c98-4b69-4935-963c-00d81d8d5634" providerId="ADAL" clId="{AFEB5F7F-147D-D545-9F56-703E9A56B5A1}" dt="2024-11-01T20:55:25.003" v="1357" actId="478"/>
          <ac:cxnSpMkLst>
            <pc:docMk/>
            <pc:sldMk cId="1282353438" sldId="323"/>
            <ac:cxnSpMk id="34" creationId="{741B7F7D-D134-DD9D-E334-908CAB5F6539}"/>
          </ac:cxnSpMkLst>
        </pc:cxnChg>
      </pc:sldChg>
      <pc:sldChg chg="addSp delSp modSp add del mod ord">
        <pc:chgData name="Patrick Biggs" userId="b01c3c98-4b69-4935-963c-00d81d8d5634" providerId="ADAL" clId="{AFEB5F7F-147D-D545-9F56-703E9A56B5A1}" dt="2024-11-01T21:24:48.509" v="1469" actId="2696"/>
        <pc:sldMkLst>
          <pc:docMk/>
          <pc:sldMk cId="1028486067" sldId="325"/>
        </pc:sldMkLst>
        <pc:picChg chg="del">
          <ac:chgData name="Patrick Biggs" userId="b01c3c98-4b69-4935-963c-00d81d8d5634" providerId="ADAL" clId="{AFEB5F7F-147D-D545-9F56-703E9A56B5A1}" dt="2024-10-31T22:04:45.845" v="550" actId="478"/>
          <ac:picMkLst>
            <pc:docMk/>
            <pc:sldMk cId="1028486067" sldId="325"/>
            <ac:picMk id="6" creationId="{D184AF59-7BFA-B6E7-0AAB-73D6ABD669D0}"/>
          </ac:picMkLst>
        </pc:picChg>
        <pc:picChg chg="add mod">
          <ac:chgData name="Patrick Biggs" userId="b01c3c98-4b69-4935-963c-00d81d8d5634" providerId="ADAL" clId="{AFEB5F7F-147D-D545-9F56-703E9A56B5A1}" dt="2024-10-31T22:04:51.672" v="552" actId="167"/>
          <ac:picMkLst>
            <pc:docMk/>
            <pc:sldMk cId="1028486067" sldId="325"/>
            <ac:picMk id="7" creationId="{6BC2882F-0193-67C8-5A8A-1918B44B9C3B}"/>
          </ac:picMkLst>
        </pc:picChg>
      </pc:sldChg>
      <pc:sldChg chg="addSp delSp modSp add mod">
        <pc:chgData name="Patrick Biggs" userId="b01c3c98-4b69-4935-963c-00d81d8d5634" providerId="ADAL" clId="{AFEB5F7F-147D-D545-9F56-703E9A56B5A1}" dt="2024-11-02T10:42:09.109" v="2085" actId="478"/>
        <pc:sldMkLst>
          <pc:docMk/>
          <pc:sldMk cId="3515355119" sldId="335"/>
        </pc:sldMkLst>
        <pc:spChg chg="add del mod">
          <ac:chgData name="Patrick Biggs" userId="b01c3c98-4b69-4935-963c-00d81d8d5634" providerId="ADAL" clId="{AFEB5F7F-147D-D545-9F56-703E9A56B5A1}" dt="2024-11-01T21:27:19.055" v="1563" actId="478"/>
          <ac:spMkLst>
            <pc:docMk/>
            <pc:sldMk cId="3515355119" sldId="335"/>
            <ac:spMk id="6" creationId="{AFB5ABFF-BDF1-E21F-71DB-28D4FAD28BD6}"/>
          </ac:spMkLst>
        </pc:spChg>
        <pc:spChg chg="del">
          <ac:chgData name="Patrick Biggs" userId="b01c3c98-4b69-4935-963c-00d81d8d5634" providerId="ADAL" clId="{AFEB5F7F-147D-D545-9F56-703E9A56B5A1}" dt="2024-11-01T22:09:18.768" v="2020" actId="478"/>
          <ac:spMkLst>
            <pc:docMk/>
            <pc:sldMk cId="3515355119" sldId="335"/>
            <ac:spMk id="7" creationId="{E28DA2C1-23B5-E9E0-118C-7C7737377554}"/>
          </ac:spMkLst>
        </pc:spChg>
        <pc:spChg chg="mod">
          <ac:chgData name="Patrick Biggs" userId="b01c3c98-4b69-4935-963c-00d81d8d5634" providerId="ADAL" clId="{AFEB5F7F-147D-D545-9F56-703E9A56B5A1}" dt="2024-11-01T22:08:09.045" v="2007" actId="207"/>
          <ac:spMkLst>
            <pc:docMk/>
            <pc:sldMk cId="3515355119" sldId="335"/>
            <ac:spMk id="10" creationId="{436BAE65-33FD-D5BF-DFE4-B79FB1367F09}"/>
          </ac:spMkLst>
        </pc:spChg>
        <pc:spChg chg="del">
          <ac:chgData name="Patrick Biggs" userId="b01c3c98-4b69-4935-963c-00d81d8d5634" providerId="ADAL" clId="{AFEB5F7F-147D-D545-9F56-703E9A56B5A1}" dt="2024-11-01T22:08:14.888" v="2008" actId="478"/>
          <ac:spMkLst>
            <pc:docMk/>
            <pc:sldMk cId="3515355119" sldId="335"/>
            <ac:spMk id="12" creationId="{89600A0E-4704-E530-183D-0BEFB175BB26}"/>
          </ac:spMkLst>
        </pc:spChg>
        <pc:spChg chg="del mod">
          <ac:chgData name="Patrick Biggs" userId="b01c3c98-4b69-4935-963c-00d81d8d5634" providerId="ADAL" clId="{AFEB5F7F-147D-D545-9F56-703E9A56B5A1}" dt="2024-11-02T10:42:09.109" v="2085" actId="478"/>
          <ac:spMkLst>
            <pc:docMk/>
            <pc:sldMk cId="3515355119" sldId="335"/>
            <ac:spMk id="13" creationId="{139C918A-6810-2AC9-5566-083DC7967680}"/>
          </ac:spMkLst>
        </pc:spChg>
        <pc:spChg chg="add del mod">
          <ac:chgData name="Patrick Biggs" userId="b01c3c98-4b69-4935-963c-00d81d8d5634" providerId="ADAL" clId="{AFEB5F7F-147D-D545-9F56-703E9A56B5A1}" dt="2024-11-01T22:08:30.816" v="2013" actId="478"/>
          <ac:spMkLst>
            <pc:docMk/>
            <pc:sldMk cId="3515355119" sldId="335"/>
            <ac:spMk id="16" creationId="{0EFD2AF8-789D-8A34-B670-46B1990DA0EB}"/>
          </ac:spMkLst>
        </pc:spChg>
        <pc:spChg chg="add mod">
          <ac:chgData name="Patrick Biggs" userId="b01c3c98-4b69-4935-963c-00d81d8d5634" providerId="ADAL" clId="{AFEB5F7F-147D-D545-9F56-703E9A56B5A1}" dt="2024-11-01T22:08:25.532" v="2012" actId="1037"/>
          <ac:spMkLst>
            <pc:docMk/>
            <pc:sldMk cId="3515355119" sldId="335"/>
            <ac:spMk id="18" creationId="{DB9E6D93-7C79-22A4-8BC8-AFD141089B68}"/>
          </ac:spMkLst>
        </pc:spChg>
        <pc:spChg chg="add mod">
          <ac:chgData name="Patrick Biggs" userId="b01c3c98-4b69-4935-963c-00d81d8d5634" providerId="ADAL" clId="{AFEB5F7F-147D-D545-9F56-703E9A56B5A1}" dt="2024-11-01T22:09:10.174" v="2018" actId="1076"/>
          <ac:spMkLst>
            <pc:docMk/>
            <pc:sldMk cId="3515355119" sldId="335"/>
            <ac:spMk id="19" creationId="{8B69F2AC-FE72-2310-9E83-B6287F0542AF}"/>
          </ac:spMkLst>
        </pc:spChg>
        <pc:spChg chg="mod">
          <ac:chgData name="Patrick Biggs" userId="b01c3c98-4b69-4935-963c-00d81d8d5634" providerId="ADAL" clId="{AFEB5F7F-147D-D545-9F56-703E9A56B5A1}" dt="2024-11-01T21:27:15.185" v="1562" actId="13926"/>
          <ac:spMkLst>
            <pc:docMk/>
            <pc:sldMk cId="3515355119" sldId="335"/>
            <ac:spMk id="31" creationId="{358B9A8B-6E88-04D3-6126-440EF6E03C7D}"/>
          </ac:spMkLst>
        </pc:spChg>
        <pc:spChg chg="mod">
          <ac:chgData name="Patrick Biggs" userId="b01c3c98-4b69-4935-963c-00d81d8d5634" providerId="ADAL" clId="{AFEB5F7F-147D-D545-9F56-703E9A56B5A1}" dt="2024-11-01T22:09:14.846" v="2019" actId="207"/>
          <ac:spMkLst>
            <pc:docMk/>
            <pc:sldMk cId="3515355119" sldId="335"/>
            <ac:spMk id="35" creationId="{85FDDD0A-843A-03F8-8C29-FC7671F72B3A}"/>
          </ac:spMkLst>
        </pc:spChg>
        <pc:spChg chg="del">
          <ac:chgData name="Patrick Biggs" userId="b01c3c98-4b69-4935-963c-00d81d8d5634" providerId="ADAL" clId="{AFEB5F7F-147D-D545-9F56-703E9A56B5A1}" dt="2024-11-01T22:09:03.735" v="2016" actId="478"/>
          <ac:spMkLst>
            <pc:docMk/>
            <pc:sldMk cId="3515355119" sldId="335"/>
            <ac:spMk id="37" creationId="{85453063-A5A0-943D-CFC7-77337F57FB81}"/>
          </ac:spMkLst>
        </pc:spChg>
        <pc:spChg chg="mod">
          <ac:chgData name="Patrick Biggs" userId="b01c3c98-4b69-4935-963c-00d81d8d5634" providerId="ADAL" clId="{AFEB5F7F-147D-D545-9F56-703E9A56B5A1}" dt="2024-11-01T21:49:43.131" v="1631"/>
          <ac:spMkLst>
            <pc:docMk/>
            <pc:sldMk cId="3515355119" sldId="335"/>
            <ac:spMk id="41" creationId="{5BCB045D-1A71-D95B-D931-09D45D4EFA25}"/>
          </ac:spMkLst>
        </pc:spChg>
        <pc:spChg chg="mod">
          <ac:chgData name="Patrick Biggs" userId="b01c3c98-4b69-4935-963c-00d81d8d5634" providerId="ADAL" clId="{AFEB5F7F-147D-D545-9F56-703E9A56B5A1}" dt="2024-11-01T21:27:09.818" v="1561" actId="13926"/>
          <ac:spMkLst>
            <pc:docMk/>
            <pc:sldMk cId="3515355119" sldId="335"/>
            <ac:spMk id="46" creationId="{79980738-F30B-63D5-B94A-715093A766B7}"/>
          </ac:spMkLst>
        </pc:spChg>
        <pc:cxnChg chg="mod">
          <ac:chgData name="Patrick Biggs" userId="b01c3c98-4b69-4935-963c-00d81d8d5634" providerId="ADAL" clId="{AFEB5F7F-147D-D545-9F56-703E9A56B5A1}" dt="2024-11-01T22:08:59.003" v="2015" actId="1038"/>
          <ac:cxnSpMkLst>
            <pc:docMk/>
            <pc:sldMk cId="3515355119" sldId="335"/>
            <ac:cxnSpMk id="15" creationId="{166214A2-BEC7-183E-B0D8-179A8031DD3B}"/>
          </ac:cxnSpMkLst>
        </pc:cxnChg>
      </pc:sldChg>
      <pc:sldChg chg="del">
        <pc:chgData name="Patrick Biggs" userId="b01c3c98-4b69-4935-963c-00d81d8d5634" providerId="ADAL" clId="{AFEB5F7F-147D-D545-9F56-703E9A56B5A1}" dt="2024-10-31T21:19:16.946" v="100" actId="2696"/>
        <pc:sldMkLst>
          <pc:docMk/>
          <pc:sldMk cId="808196813" sldId="340"/>
        </pc:sldMkLst>
      </pc:sldChg>
      <pc:sldChg chg="addSp modSp mod modNotesTx">
        <pc:chgData name="Patrick Biggs" userId="b01c3c98-4b69-4935-963c-00d81d8d5634" providerId="ADAL" clId="{AFEB5F7F-147D-D545-9F56-703E9A56B5A1}" dt="2024-11-02T12:13:08.095" v="2491" actId="1076"/>
        <pc:sldMkLst>
          <pc:docMk/>
          <pc:sldMk cId="565044874" sldId="342"/>
        </pc:sldMkLst>
        <pc:spChg chg="mod">
          <ac:chgData name="Patrick Biggs" userId="b01c3c98-4b69-4935-963c-00d81d8d5634" providerId="ADAL" clId="{AFEB5F7F-147D-D545-9F56-703E9A56B5A1}" dt="2024-11-02T12:12:37.270" v="2486" actId="1076"/>
          <ac:spMkLst>
            <pc:docMk/>
            <pc:sldMk cId="565044874" sldId="342"/>
            <ac:spMk id="2" creationId="{5FF9CB23-F581-FBEE-3FE8-29263CB2CAA1}"/>
          </ac:spMkLst>
        </pc:spChg>
        <pc:spChg chg="add mod">
          <ac:chgData name="Patrick Biggs" userId="b01c3c98-4b69-4935-963c-00d81d8d5634" providerId="ADAL" clId="{AFEB5F7F-147D-D545-9F56-703E9A56B5A1}" dt="2024-11-02T12:12:41.411" v="2487" actId="1076"/>
          <ac:spMkLst>
            <pc:docMk/>
            <pc:sldMk cId="565044874" sldId="342"/>
            <ac:spMk id="6" creationId="{93D42E4D-69C5-A160-F40D-302F2002FFC9}"/>
          </ac:spMkLst>
        </pc:spChg>
        <pc:spChg chg="add mod">
          <ac:chgData name="Patrick Biggs" userId="b01c3c98-4b69-4935-963c-00d81d8d5634" providerId="ADAL" clId="{AFEB5F7F-147D-D545-9F56-703E9A56B5A1}" dt="2024-11-02T12:12:48.592" v="2488" actId="1076"/>
          <ac:spMkLst>
            <pc:docMk/>
            <pc:sldMk cId="565044874" sldId="342"/>
            <ac:spMk id="7" creationId="{8A619D21-1422-F875-CCAF-2BB5395E87F6}"/>
          </ac:spMkLst>
        </pc:spChg>
        <pc:spChg chg="add mod">
          <ac:chgData name="Patrick Biggs" userId="b01c3c98-4b69-4935-963c-00d81d8d5634" providerId="ADAL" clId="{AFEB5F7F-147D-D545-9F56-703E9A56B5A1}" dt="2024-10-31T21:31:17.611" v="488" actId="113"/>
          <ac:spMkLst>
            <pc:docMk/>
            <pc:sldMk cId="565044874" sldId="342"/>
            <ac:spMk id="8" creationId="{0EA9DCA2-1B64-B566-D221-A3C586F3B6DD}"/>
          </ac:spMkLst>
        </pc:spChg>
        <pc:spChg chg="add mod">
          <ac:chgData name="Patrick Biggs" userId="b01c3c98-4b69-4935-963c-00d81d8d5634" providerId="ADAL" clId="{AFEB5F7F-147D-D545-9F56-703E9A56B5A1}" dt="2024-11-02T12:13:08.095" v="2491" actId="1076"/>
          <ac:spMkLst>
            <pc:docMk/>
            <pc:sldMk cId="565044874" sldId="342"/>
            <ac:spMk id="9" creationId="{1C7D0D2A-1AEF-6452-A41E-7FC7AD6E4C50}"/>
          </ac:spMkLst>
        </pc:spChg>
        <pc:spChg chg="add mod">
          <ac:chgData name="Patrick Biggs" userId="b01c3c98-4b69-4935-963c-00d81d8d5634" providerId="ADAL" clId="{AFEB5F7F-147D-D545-9F56-703E9A56B5A1}" dt="2024-11-01T22:04:49.749" v="1998" actId="1076"/>
          <ac:spMkLst>
            <pc:docMk/>
            <pc:sldMk cId="565044874" sldId="342"/>
            <ac:spMk id="10" creationId="{C768FB2E-F385-7A4A-8EA4-1253FC329B13}"/>
          </ac:spMkLst>
        </pc:spChg>
        <pc:spChg chg="add mod">
          <ac:chgData name="Patrick Biggs" userId="b01c3c98-4b69-4935-963c-00d81d8d5634" providerId="ADAL" clId="{AFEB5F7F-147D-D545-9F56-703E9A56B5A1}" dt="2024-11-01T22:05:10.598" v="2004" actId="1076"/>
          <ac:spMkLst>
            <pc:docMk/>
            <pc:sldMk cId="565044874" sldId="342"/>
            <ac:spMk id="11" creationId="{142C1805-BE8F-D2B5-44CC-27383EE1ABA6}"/>
          </ac:spMkLst>
        </pc:spChg>
        <pc:spChg chg="add mod">
          <ac:chgData name="Patrick Biggs" userId="b01c3c98-4b69-4935-963c-00d81d8d5634" providerId="ADAL" clId="{AFEB5F7F-147D-D545-9F56-703E9A56B5A1}" dt="2024-11-02T12:12:52.833" v="2489" actId="1076"/>
          <ac:spMkLst>
            <pc:docMk/>
            <pc:sldMk cId="565044874" sldId="342"/>
            <ac:spMk id="12" creationId="{2877FBBA-845A-F237-AB31-1EDBEA59B85C}"/>
          </ac:spMkLst>
        </pc:spChg>
        <pc:spChg chg="add mod">
          <ac:chgData name="Patrick Biggs" userId="b01c3c98-4b69-4935-963c-00d81d8d5634" providerId="ADAL" clId="{AFEB5F7F-147D-D545-9F56-703E9A56B5A1}" dt="2024-11-02T12:12:58.242" v="2490" actId="1076"/>
          <ac:spMkLst>
            <pc:docMk/>
            <pc:sldMk cId="565044874" sldId="342"/>
            <ac:spMk id="13" creationId="{335F2D6E-41CD-0328-477C-F8CBB78CBE58}"/>
          </ac:spMkLst>
        </pc:spChg>
      </pc:sldChg>
      <pc:sldChg chg="del">
        <pc:chgData name="Patrick Biggs" userId="b01c3c98-4b69-4935-963c-00d81d8d5634" providerId="ADAL" clId="{AFEB5F7F-147D-D545-9F56-703E9A56B5A1}" dt="2024-10-31T22:02:28.820" v="526" actId="2696"/>
        <pc:sldMkLst>
          <pc:docMk/>
          <pc:sldMk cId="1403445784" sldId="343"/>
        </pc:sldMkLst>
      </pc:sldChg>
      <pc:sldChg chg="delSp modSp mod ord">
        <pc:chgData name="Patrick Biggs" userId="b01c3c98-4b69-4935-963c-00d81d8d5634" providerId="ADAL" clId="{AFEB5F7F-147D-D545-9F56-703E9A56B5A1}" dt="2024-11-02T10:50:19.131" v="2391" actId="20577"/>
        <pc:sldMkLst>
          <pc:docMk/>
          <pc:sldMk cId="2086201524" sldId="344"/>
        </pc:sldMkLst>
        <pc:spChg chg="mod">
          <ac:chgData name="Patrick Biggs" userId="b01c3c98-4b69-4935-963c-00d81d8d5634" providerId="ADAL" clId="{AFEB5F7F-147D-D545-9F56-703E9A56B5A1}" dt="2024-11-02T10:50:19.131" v="2391" actId="20577"/>
          <ac:spMkLst>
            <pc:docMk/>
            <pc:sldMk cId="2086201524" sldId="344"/>
            <ac:spMk id="3" creationId="{40675A54-3AD2-FC7E-DEFE-831F7953E714}"/>
          </ac:spMkLst>
        </pc:spChg>
        <pc:spChg chg="del mod">
          <ac:chgData name="Patrick Biggs" userId="b01c3c98-4b69-4935-963c-00d81d8d5634" providerId="ADAL" clId="{AFEB5F7F-147D-D545-9F56-703E9A56B5A1}" dt="2024-11-01T22:10:57.197" v="2065" actId="478"/>
          <ac:spMkLst>
            <pc:docMk/>
            <pc:sldMk cId="2086201524" sldId="344"/>
            <ac:spMk id="203" creationId="{DDCE566C-F104-2C2C-02E0-E3C10F271BB6}"/>
          </ac:spMkLst>
        </pc:spChg>
      </pc:sldChg>
      <pc:sldChg chg="del">
        <pc:chgData name="Patrick Biggs" userId="b01c3c98-4b69-4935-963c-00d81d8d5634" providerId="ADAL" clId="{AFEB5F7F-147D-D545-9F56-703E9A56B5A1}" dt="2024-11-01T20:35:55.831" v="1295" actId="2696"/>
        <pc:sldMkLst>
          <pc:docMk/>
          <pc:sldMk cId="1610060741" sldId="345"/>
        </pc:sldMkLst>
      </pc:sldChg>
      <pc:sldChg chg="addSp delSp modSp new add del mod">
        <pc:chgData name="Patrick Biggs" userId="b01c3c98-4b69-4935-963c-00d81d8d5634" providerId="ADAL" clId="{AFEB5F7F-147D-D545-9F56-703E9A56B5A1}" dt="2024-11-01T21:33:26.505" v="1572" actId="207"/>
        <pc:sldMkLst>
          <pc:docMk/>
          <pc:sldMk cId="2556358703" sldId="346"/>
        </pc:sldMkLst>
        <pc:spChg chg="add mod">
          <ac:chgData name="Patrick Biggs" userId="b01c3c98-4b69-4935-963c-00d81d8d5634" providerId="ADAL" clId="{AFEB5F7F-147D-D545-9F56-703E9A56B5A1}" dt="2024-11-01T13:46:03.661" v="1135" actId="1035"/>
          <ac:spMkLst>
            <pc:docMk/>
            <pc:sldMk cId="2556358703" sldId="346"/>
            <ac:spMk id="2" creationId="{013B9413-559C-2F12-44F3-D4996497C709}"/>
          </ac:spMkLst>
        </pc:spChg>
        <pc:spChg chg="del">
          <ac:chgData name="Patrick Biggs" userId="b01c3c98-4b69-4935-963c-00d81d8d5634" providerId="ADAL" clId="{AFEB5F7F-147D-D545-9F56-703E9A56B5A1}" dt="2024-10-31T21:59:20.877" v="503" actId="478"/>
          <ac:spMkLst>
            <pc:docMk/>
            <pc:sldMk cId="2556358703" sldId="346"/>
            <ac:spMk id="2" creationId="{9FDAA975-2F3C-001E-AEF3-DD780094C9EA}"/>
          </ac:spMkLst>
        </pc:spChg>
        <pc:spChg chg="add mod">
          <ac:chgData name="Patrick Biggs" userId="b01c3c98-4b69-4935-963c-00d81d8d5634" providerId="ADAL" clId="{AFEB5F7F-147D-D545-9F56-703E9A56B5A1}" dt="2024-11-01T21:33:26.505" v="1572" actId="207"/>
          <ac:spMkLst>
            <pc:docMk/>
            <pc:sldMk cId="2556358703" sldId="346"/>
            <ac:spMk id="25" creationId="{B04E44A7-24ED-651D-CA15-43CC2AA6EE15}"/>
          </ac:spMkLst>
        </pc:spChg>
        <pc:spChg chg="add mod">
          <ac:chgData name="Patrick Biggs" userId="b01c3c98-4b69-4935-963c-00d81d8d5634" providerId="ADAL" clId="{AFEB5F7F-147D-D545-9F56-703E9A56B5A1}" dt="2024-11-01T20:43:16.698" v="1335" actId="255"/>
          <ac:spMkLst>
            <pc:docMk/>
            <pc:sldMk cId="2556358703" sldId="346"/>
            <ac:spMk id="26" creationId="{D0EB4E3F-D3C2-8110-743C-3CE43C36590E}"/>
          </ac:spMkLst>
        </pc:spChg>
        <pc:picChg chg="add del mod">
          <ac:chgData name="Patrick Biggs" userId="b01c3c98-4b69-4935-963c-00d81d8d5634" providerId="ADAL" clId="{AFEB5F7F-147D-D545-9F56-703E9A56B5A1}" dt="2024-10-31T22:04:58.983" v="556" actId="478"/>
          <ac:picMkLst>
            <pc:docMk/>
            <pc:sldMk cId="2556358703" sldId="346"/>
            <ac:picMk id="4" creationId="{997654E1-689F-A5E6-8E00-F072E6EB9C53}"/>
          </ac:picMkLst>
        </pc:picChg>
        <pc:picChg chg="add del mod">
          <ac:chgData name="Patrick Biggs" userId="b01c3c98-4b69-4935-963c-00d81d8d5634" providerId="ADAL" clId="{AFEB5F7F-147D-D545-9F56-703E9A56B5A1}" dt="2024-10-31T22:04:58.038" v="555" actId="478"/>
          <ac:picMkLst>
            <pc:docMk/>
            <pc:sldMk cId="2556358703" sldId="346"/>
            <ac:picMk id="6" creationId="{0D75A1B1-D095-F808-A5F9-7B36C9CF2DD4}"/>
          </ac:picMkLst>
        </pc:picChg>
        <pc:picChg chg="add del mod">
          <ac:chgData name="Patrick Biggs" userId="b01c3c98-4b69-4935-963c-00d81d8d5634" providerId="ADAL" clId="{AFEB5F7F-147D-D545-9F56-703E9A56B5A1}" dt="2024-10-31T22:04:59.628" v="557" actId="478"/>
          <ac:picMkLst>
            <pc:docMk/>
            <pc:sldMk cId="2556358703" sldId="346"/>
            <ac:picMk id="8" creationId="{D92D35FA-527F-8F26-15F0-4D6389F440C5}"/>
          </ac:picMkLst>
        </pc:picChg>
        <pc:picChg chg="add del mod">
          <ac:chgData name="Patrick Biggs" userId="b01c3c98-4b69-4935-963c-00d81d8d5634" providerId="ADAL" clId="{AFEB5F7F-147D-D545-9F56-703E9A56B5A1}" dt="2024-10-31T22:04:57.342" v="554" actId="478"/>
          <ac:picMkLst>
            <pc:docMk/>
            <pc:sldMk cId="2556358703" sldId="346"/>
            <ac:picMk id="10" creationId="{988AF315-7F98-3F39-EA29-DBDAAB6684C3}"/>
          </ac:picMkLst>
        </pc:picChg>
        <pc:picChg chg="add del mod">
          <ac:chgData name="Patrick Biggs" userId="b01c3c98-4b69-4935-963c-00d81d8d5634" providerId="ADAL" clId="{AFEB5F7F-147D-D545-9F56-703E9A56B5A1}" dt="2024-10-31T22:04:56.450" v="553" actId="478"/>
          <ac:picMkLst>
            <pc:docMk/>
            <pc:sldMk cId="2556358703" sldId="346"/>
            <ac:picMk id="12" creationId="{A87FC49A-82A7-BC5B-F7BB-EEE20C51EA95}"/>
          </ac:picMkLst>
        </pc:picChg>
        <pc:picChg chg="add mod">
          <ac:chgData name="Patrick Biggs" userId="b01c3c98-4b69-4935-963c-00d81d8d5634" providerId="ADAL" clId="{AFEB5F7F-147D-D545-9F56-703E9A56B5A1}" dt="2024-10-31T22:13:20.616" v="779" actId="1037"/>
          <ac:picMkLst>
            <pc:docMk/>
            <pc:sldMk cId="2556358703" sldId="346"/>
            <ac:picMk id="14" creationId="{654842BB-EADD-707B-51BF-9229095A3D85}"/>
          </ac:picMkLst>
        </pc:picChg>
        <pc:picChg chg="add mod">
          <ac:chgData name="Patrick Biggs" userId="b01c3c98-4b69-4935-963c-00d81d8d5634" providerId="ADAL" clId="{AFEB5F7F-147D-D545-9F56-703E9A56B5A1}" dt="2024-10-31T22:13:20.616" v="779" actId="1037"/>
          <ac:picMkLst>
            <pc:docMk/>
            <pc:sldMk cId="2556358703" sldId="346"/>
            <ac:picMk id="16" creationId="{07EA3AEB-F724-C0A3-80A3-5A5093C55136}"/>
          </ac:picMkLst>
        </pc:picChg>
        <pc:picChg chg="add mod">
          <ac:chgData name="Patrick Biggs" userId="b01c3c98-4b69-4935-963c-00d81d8d5634" providerId="ADAL" clId="{AFEB5F7F-147D-D545-9F56-703E9A56B5A1}" dt="2024-10-31T22:13:20.616" v="779" actId="1037"/>
          <ac:picMkLst>
            <pc:docMk/>
            <pc:sldMk cId="2556358703" sldId="346"/>
            <ac:picMk id="18" creationId="{64299CE4-1B22-D1CF-FDC6-424800E63926}"/>
          </ac:picMkLst>
        </pc:picChg>
        <pc:picChg chg="add mod">
          <ac:chgData name="Patrick Biggs" userId="b01c3c98-4b69-4935-963c-00d81d8d5634" providerId="ADAL" clId="{AFEB5F7F-147D-D545-9F56-703E9A56B5A1}" dt="2024-10-31T22:12:39.627" v="675" actId="14100"/>
          <ac:picMkLst>
            <pc:docMk/>
            <pc:sldMk cId="2556358703" sldId="346"/>
            <ac:picMk id="20" creationId="{D513F93F-A9C3-9055-DEC3-E05942ED72EE}"/>
          </ac:picMkLst>
        </pc:picChg>
        <pc:picChg chg="add mod">
          <ac:chgData name="Patrick Biggs" userId="b01c3c98-4b69-4935-963c-00d81d8d5634" providerId="ADAL" clId="{AFEB5F7F-147D-D545-9F56-703E9A56B5A1}" dt="2024-10-31T22:12:48.172" v="680" actId="1038"/>
          <ac:picMkLst>
            <pc:docMk/>
            <pc:sldMk cId="2556358703" sldId="346"/>
            <ac:picMk id="22" creationId="{8C6BE859-FB71-AF0A-A0F1-CDD1984624EF}"/>
          </ac:picMkLst>
        </pc:picChg>
        <pc:picChg chg="add mod">
          <ac:chgData name="Patrick Biggs" userId="b01c3c98-4b69-4935-963c-00d81d8d5634" providerId="ADAL" clId="{AFEB5F7F-147D-D545-9F56-703E9A56B5A1}" dt="2024-10-31T22:12:57.594" v="689" actId="1035"/>
          <ac:picMkLst>
            <pc:docMk/>
            <pc:sldMk cId="2556358703" sldId="346"/>
            <ac:picMk id="24" creationId="{C2E9704E-65AE-25B2-4D51-26C92A31DDB8}"/>
          </ac:picMkLst>
        </pc:picChg>
      </pc:sldChg>
      <pc:sldChg chg="modSp add mod">
        <pc:chgData name="Patrick Biggs" userId="b01c3c98-4b69-4935-963c-00d81d8d5634" providerId="ADAL" clId="{AFEB5F7F-147D-D545-9F56-703E9A56B5A1}" dt="2024-11-01T13:49:52.444" v="1247" actId="207"/>
        <pc:sldMkLst>
          <pc:docMk/>
          <pc:sldMk cId="2011112732" sldId="347"/>
        </pc:sldMkLst>
        <pc:spChg chg="mod">
          <ac:chgData name="Patrick Biggs" userId="b01c3c98-4b69-4935-963c-00d81d8d5634" providerId="ADAL" clId="{AFEB5F7F-147D-D545-9F56-703E9A56B5A1}" dt="2024-11-01T13:49:32.354" v="1245" actId="20577"/>
          <ac:spMkLst>
            <pc:docMk/>
            <pc:sldMk cId="2011112732" sldId="347"/>
            <ac:spMk id="5" creationId="{5836CB7A-72F0-FEE9-77C9-1BF9B3B91FE3}"/>
          </ac:spMkLst>
        </pc:spChg>
        <pc:spChg chg="mod">
          <ac:chgData name="Patrick Biggs" userId="b01c3c98-4b69-4935-963c-00d81d8d5634" providerId="ADAL" clId="{AFEB5F7F-147D-D545-9F56-703E9A56B5A1}" dt="2024-11-01T13:49:48.213" v="1246" actId="207"/>
          <ac:spMkLst>
            <pc:docMk/>
            <pc:sldMk cId="2011112732" sldId="347"/>
            <ac:spMk id="7" creationId="{5E51A5E2-7EDC-FBC1-D6C6-E19BE3503768}"/>
          </ac:spMkLst>
        </pc:spChg>
        <pc:spChg chg="mod">
          <ac:chgData name="Patrick Biggs" userId="b01c3c98-4b69-4935-963c-00d81d8d5634" providerId="ADAL" clId="{AFEB5F7F-147D-D545-9F56-703E9A56B5A1}" dt="2024-11-01T13:49:52.444" v="1247" actId="207"/>
          <ac:spMkLst>
            <pc:docMk/>
            <pc:sldMk cId="2011112732" sldId="347"/>
            <ac:spMk id="8" creationId="{F40AE5C6-CF0F-030B-3452-182E85B9CC4D}"/>
          </ac:spMkLst>
        </pc:spChg>
        <pc:spChg chg="mod">
          <ac:chgData name="Patrick Biggs" userId="b01c3c98-4b69-4935-963c-00d81d8d5634" providerId="ADAL" clId="{AFEB5F7F-147D-D545-9F56-703E9A56B5A1}" dt="2024-11-01T13:48:37.699" v="1169" actId="20577"/>
          <ac:spMkLst>
            <pc:docMk/>
            <pc:sldMk cId="2011112732" sldId="347"/>
            <ac:spMk id="13" creationId="{E072DC2B-2236-DE8C-C7D4-110E39FA7D0E}"/>
          </ac:spMkLst>
        </pc:spChg>
      </pc:sldChg>
      <pc:sldChg chg="addSp modSp new mod ord">
        <pc:chgData name="Patrick Biggs" userId="b01c3c98-4b69-4935-963c-00d81d8d5634" providerId="ADAL" clId="{AFEB5F7F-147D-D545-9F56-703E9A56B5A1}" dt="2024-11-02T10:53:30.997" v="2450" actId="20578"/>
        <pc:sldMkLst>
          <pc:docMk/>
          <pc:sldMk cId="1950276228" sldId="348"/>
        </pc:sldMkLst>
        <pc:picChg chg="add mod">
          <ac:chgData name="Patrick Biggs" userId="b01c3c98-4b69-4935-963c-00d81d8d5634" providerId="ADAL" clId="{AFEB5F7F-147D-D545-9F56-703E9A56B5A1}" dt="2024-10-31T22:47:36.006" v="1006" actId="962"/>
          <ac:picMkLst>
            <pc:docMk/>
            <pc:sldMk cId="1950276228" sldId="348"/>
            <ac:picMk id="4" creationId="{381C0324-837E-13D6-0180-D379A4CAA834}"/>
          </ac:picMkLst>
        </pc:picChg>
      </pc:sldChg>
      <pc:sldChg chg="addSp delSp modSp add mod">
        <pc:chgData name="Patrick Biggs" userId="b01c3c98-4b69-4935-963c-00d81d8d5634" providerId="ADAL" clId="{AFEB5F7F-147D-D545-9F56-703E9A56B5A1}" dt="2024-11-02T10:42:20.371" v="2087" actId="478"/>
        <pc:sldMkLst>
          <pc:docMk/>
          <pc:sldMk cId="3614641880" sldId="349"/>
        </pc:sldMkLst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7" creationId="{0CF7C741-80BB-873D-3057-748B77024EC1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8" creationId="{2ACE8B77-72AB-C2B2-BF10-10C92F6059FC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9" creationId="{BCD4BAE7-9475-9C3F-759D-80F60614C9B4}"/>
          </ac:spMkLst>
        </pc:spChg>
        <pc:spChg chg="del mod">
          <ac:chgData name="Patrick Biggs" userId="b01c3c98-4b69-4935-963c-00d81d8d5634" providerId="ADAL" clId="{AFEB5F7F-147D-D545-9F56-703E9A56B5A1}" dt="2024-11-01T22:10:34.355" v="2051" actId="478"/>
          <ac:spMkLst>
            <pc:docMk/>
            <pc:sldMk cId="3614641880" sldId="349"/>
            <ac:spMk id="10" creationId="{EC82C0CB-8437-60D1-BCCA-54877C42CB3C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11" creationId="{D60B5BA7-055E-232E-C8FB-C78F02A76697}"/>
          </ac:spMkLst>
        </pc:spChg>
        <pc:spChg chg="add mod">
          <ac:chgData name="Patrick Biggs" userId="b01c3c98-4b69-4935-963c-00d81d8d5634" providerId="ADAL" clId="{AFEB5F7F-147D-D545-9F56-703E9A56B5A1}" dt="2024-11-01T21:28:03.835" v="1566" actId="13926"/>
          <ac:spMkLst>
            <pc:docMk/>
            <pc:sldMk cId="3614641880" sldId="349"/>
            <ac:spMk id="12" creationId="{68A7FD63-0C95-2975-818E-4287B24FD3AA}"/>
          </ac:spMkLst>
        </pc:spChg>
        <pc:spChg chg="del">
          <ac:chgData name="Patrick Biggs" userId="b01c3c98-4b69-4935-963c-00d81d8d5634" providerId="ADAL" clId="{AFEB5F7F-147D-D545-9F56-703E9A56B5A1}" dt="2024-11-02T10:42:20.371" v="2087" actId="478"/>
          <ac:spMkLst>
            <pc:docMk/>
            <pc:sldMk cId="3614641880" sldId="349"/>
            <ac:spMk id="13" creationId="{5CF948AF-CF98-B936-6327-3FEEF32F000F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15" creationId="{1A36E0DF-F27F-FD35-5F02-B9140446C80A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16" creationId="{51431164-2D4A-5407-1984-A68AC9D6E075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18" creationId="{7CB33762-52D5-4C3A-04DF-9E20FC602B97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19" creationId="{AEDC73A3-4459-A1B6-3DB2-8D45678B7723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20" creationId="{67FDDE3D-9063-1A9C-E26F-2056E4563E2C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21" creationId="{41B36A07-876F-C358-7D77-B587688A8455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22" creationId="{C087C8D2-E826-9D89-5628-3ED67E63E719}"/>
          </ac:spMkLst>
        </pc:spChg>
        <pc:spChg chg="add mod">
          <ac:chgData name="Patrick Biggs" userId="b01c3c98-4b69-4935-963c-00d81d8d5634" providerId="ADAL" clId="{AFEB5F7F-147D-D545-9F56-703E9A56B5A1}" dt="2024-11-01T22:09:57.169" v="2027" actId="207"/>
          <ac:spMkLst>
            <pc:docMk/>
            <pc:sldMk cId="3614641880" sldId="349"/>
            <ac:spMk id="24" creationId="{26101E65-19EC-4BA6-166A-60C32F491CDB}"/>
          </ac:spMkLst>
        </pc:spChg>
        <pc:spChg chg="add mod">
          <ac:chgData name="Patrick Biggs" userId="b01c3c98-4b69-4935-963c-00d81d8d5634" providerId="ADAL" clId="{AFEB5F7F-147D-D545-9F56-703E9A56B5A1}" dt="2024-11-01T21:21:22.058" v="1461" actId="1035"/>
          <ac:spMkLst>
            <pc:docMk/>
            <pc:sldMk cId="3614641880" sldId="349"/>
            <ac:spMk id="25" creationId="{86CDB554-CF13-F5A4-7561-AC71ADC5FB09}"/>
          </ac:spMkLst>
        </pc:spChg>
        <pc:spChg chg="add del mod">
          <ac:chgData name="Patrick Biggs" userId="b01c3c98-4b69-4935-963c-00d81d8d5634" providerId="ADAL" clId="{AFEB5F7F-147D-D545-9F56-703E9A56B5A1}" dt="2024-11-01T22:10:00.349" v="2028" actId="478"/>
          <ac:spMkLst>
            <pc:docMk/>
            <pc:sldMk cId="3614641880" sldId="349"/>
            <ac:spMk id="26" creationId="{CCFF75B4-16C9-F61C-9335-91C61F308173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27" creationId="{6B7FDAAA-9B93-3E7F-03F4-46A6154A759B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28" creationId="{E2C510D0-4E61-88B9-372B-FC098384F14A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29" creationId="{44E42EA5-F4E1-7A4F-7F33-7C8A8332FAFE}"/>
          </ac:spMkLst>
        </pc:spChg>
        <pc:spChg chg="mod">
          <ac:chgData name="Patrick Biggs" userId="b01c3c98-4b69-4935-963c-00d81d8d5634" providerId="ADAL" clId="{AFEB5F7F-147D-D545-9F56-703E9A56B5A1}" dt="2024-11-01T21:28:08.478" v="1567" actId="13926"/>
          <ac:spMkLst>
            <pc:docMk/>
            <pc:sldMk cId="3614641880" sldId="349"/>
            <ac:spMk id="31" creationId="{84C87D08-4CD9-79AF-07CF-FB5A8E3302F9}"/>
          </ac:spMkLst>
        </pc:spChg>
        <pc:spChg chg="mod">
          <ac:chgData name="Patrick Biggs" userId="b01c3c98-4b69-4935-963c-00d81d8d5634" providerId="ADAL" clId="{AFEB5F7F-147D-D545-9F56-703E9A56B5A1}" dt="2024-11-01T22:10:18.619" v="2047" actId="207"/>
          <ac:spMkLst>
            <pc:docMk/>
            <pc:sldMk cId="3614641880" sldId="349"/>
            <ac:spMk id="35" creationId="{2D0BEC66-F6E2-1000-F986-0920354112CE}"/>
          </ac:spMkLst>
        </pc:spChg>
        <pc:spChg chg="del">
          <ac:chgData name="Patrick Biggs" userId="b01c3c98-4b69-4935-963c-00d81d8d5634" providerId="ADAL" clId="{AFEB5F7F-147D-D545-9F56-703E9A56B5A1}" dt="2024-11-01T22:10:26.568" v="2048" actId="478"/>
          <ac:spMkLst>
            <pc:docMk/>
            <pc:sldMk cId="3614641880" sldId="349"/>
            <ac:spMk id="37" creationId="{31ED430B-8AB7-5182-CC98-D0B6CF8BB291}"/>
          </ac:spMkLst>
        </pc:spChg>
        <pc:spChg chg="mod">
          <ac:chgData name="Patrick Biggs" userId="b01c3c98-4b69-4935-963c-00d81d8d5634" providerId="ADAL" clId="{AFEB5F7F-147D-D545-9F56-703E9A56B5A1}" dt="2024-11-01T21:56:57.452" v="1934"/>
          <ac:spMkLst>
            <pc:docMk/>
            <pc:sldMk cId="3614641880" sldId="349"/>
            <ac:spMk id="41" creationId="{C360AE24-524F-FC41-635B-D82072F0CF82}"/>
          </ac:spMkLst>
        </pc:spChg>
        <pc:spChg chg="add mod">
          <ac:chgData name="Patrick Biggs" userId="b01c3c98-4b69-4935-963c-00d81d8d5634" providerId="ADAL" clId="{AFEB5F7F-147D-D545-9F56-703E9A56B5A1}" dt="2024-11-01T21:57:16.943" v="1956" actId="20577"/>
          <ac:spMkLst>
            <pc:docMk/>
            <pc:sldMk cId="3614641880" sldId="349"/>
            <ac:spMk id="43" creationId="{452AA872-E9DA-A3EA-9DA7-189632FFAB30}"/>
          </ac:spMkLst>
        </pc:spChg>
        <pc:spChg chg="add del mod">
          <ac:chgData name="Patrick Biggs" userId="b01c3c98-4b69-4935-963c-00d81d8d5634" providerId="ADAL" clId="{AFEB5F7F-147D-D545-9F56-703E9A56B5A1}" dt="2024-11-01T22:10:15.499" v="2046" actId="478"/>
          <ac:spMkLst>
            <pc:docMk/>
            <pc:sldMk cId="3614641880" sldId="349"/>
            <ac:spMk id="44" creationId="{C30B4DD1-35E8-6C21-24FD-26290FEB54E9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45" creationId="{2DD3114A-40B9-F874-0D0E-084EE582AAB3}"/>
          </ac:spMkLst>
        </pc:spChg>
        <pc:spChg chg="del">
          <ac:chgData name="Patrick Biggs" userId="b01c3c98-4b69-4935-963c-00d81d8d5634" providerId="ADAL" clId="{AFEB5F7F-147D-D545-9F56-703E9A56B5A1}" dt="2024-11-01T21:19:42.184" v="1392" actId="478"/>
          <ac:spMkLst>
            <pc:docMk/>
            <pc:sldMk cId="3614641880" sldId="349"/>
            <ac:spMk id="46" creationId="{1910B9C1-B96E-60F7-550C-267701389EF4}"/>
          </ac:spMkLst>
        </pc:spChg>
        <pc:spChg chg="add mod">
          <ac:chgData name="Patrick Biggs" userId="b01c3c98-4b69-4935-963c-00d81d8d5634" providerId="ADAL" clId="{AFEB5F7F-147D-D545-9F56-703E9A56B5A1}" dt="2024-11-01T22:10:11.032" v="2045" actId="1036"/>
          <ac:spMkLst>
            <pc:docMk/>
            <pc:sldMk cId="3614641880" sldId="349"/>
            <ac:spMk id="47" creationId="{E86AC9E8-6522-9D7A-2537-0DF54594D1AF}"/>
          </ac:spMkLst>
        </pc:spChg>
        <pc:spChg chg="add mod">
          <ac:chgData name="Patrick Biggs" userId="b01c3c98-4b69-4935-963c-00d81d8d5634" providerId="ADAL" clId="{AFEB5F7F-147D-D545-9F56-703E9A56B5A1}" dt="2024-11-01T22:10:32.101" v="2050" actId="1076"/>
          <ac:spMkLst>
            <pc:docMk/>
            <pc:sldMk cId="3614641880" sldId="349"/>
            <ac:spMk id="48" creationId="{B00C0717-1FD6-DBB7-8D30-04AB5C33442D}"/>
          </ac:spMkLst>
        </pc:spChg>
        <pc:cxnChg chg="del">
          <ac:chgData name="Patrick Biggs" userId="b01c3c98-4b69-4935-963c-00d81d8d5634" providerId="ADAL" clId="{AFEB5F7F-147D-D545-9F56-703E9A56B5A1}" dt="2024-11-01T21:19:42.184" v="1392" actId="478"/>
          <ac:cxnSpMkLst>
            <pc:docMk/>
            <pc:sldMk cId="3614641880" sldId="349"/>
            <ac:cxnSpMk id="14" creationId="{5E05660D-032F-8B88-FDBE-5E77675108B9}"/>
          </ac:cxnSpMkLst>
        </pc:cxnChg>
        <pc:cxnChg chg="add mod">
          <ac:chgData name="Patrick Biggs" userId="b01c3c98-4b69-4935-963c-00d81d8d5634" providerId="ADAL" clId="{AFEB5F7F-147D-D545-9F56-703E9A56B5A1}" dt="2024-11-01T21:21:22.058" v="1461" actId="1035"/>
          <ac:cxnSpMkLst>
            <pc:docMk/>
            <pc:sldMk cId="3614641880" sldId="349"/>
            <ac:cxnSpMk id="17" creationId="{A983498D-CB88-B890-C9DE-552499D2CC95}"/>
          </ac:cxnSpMkLst>
        </pc:cxnChg>
        <pc:cxnChg chg="del">
          <ac:chgData name="Patrick Biggs" userId="b01c3c98-4b69-4935-963c-00d81d8d5634" providerId="ADAL" clId="{AFEB5F7F-147D-D545-9F56-703E9A56B5A1}" dt="2024-11-01T21:19:42.184" v="1392" actId="478"/>
          <ac:cxnSpMkLst>
            <pc:docMk/>
            <pc:sldMk cId="3614641880" sldId="349"/>
            <ac:cxnSpMk id="23" creationId="{BC67D1B7-C211-EB32-3351-8610EF5457FB}"/>
          </ac:cxnSpMkLst>
        </pc:cxnChg>
        <pc:cxnChg chg="add mod">
          <ac:chgData name="Patrick Biggs" userId="b01c3c98-4b69-4935-963c-00d81d8d5634" providerId="ADAL" clId="{AFEB5F7F-147D-D545-9F56-703E9A56B5A1}" dt="2024-11-01T22:10:02.774" v="2030" actId="1038"/>
          <ac:cxnSpMkLst>
            <pc:docMk/>
            <pc:sldMk cId="3614641880" sldId="349"/>
            <ac:cxnSpMk id="42" creationId="{D5A91A29-190B-F163-65C5-362210D9ACC3}"/>
          </ac:cxnSpMkLst>
        </pc:cxnChg>
      </pc:sldChg>
      <pc:sldChg chg="modSp add mod ord">
        <pc:chgData name="Patrick Biggs" userId="b01c3c98-4b69-4935-963c-00d81d8d5634" providerId="ADAL" clId="{AFEB5F7F-147D-D545-9F56-703E9A56B5A1}" dt="2024-11-02T11:00:26.794" v="2483" actId="113"/>
        <pc:sldMkLst>
          <pc:docMk/>
          <pc:sldMk cId="1642815767" sldId="350"/>
        </pc:sldMkLst>
        <pc:spChg chg="mod">
          <ac:chgData name="Patrick Biggs" userId="b01c3c98-4b69-4935-963c-00d81d8d5634" providerId="ADAL" clId="{AFEB5F7F-147D-D545-9F56-703E9A56B5A1}" dt="2024-11-02T10:42:57.204" v="2110" actId="20577"/>
          <ac:spMkLst>
            <pc:docMk/>
            <pc:sldMk cId="1642815767" sldId="350"/>
            <ac:spMk id="461" creationId="{422CF74B-E242-4CEB-B8BD-172B93213E2B}"/>
          </ac:spMkLst>
        </pc:spChg>
        <pc:spChg chg="mod">
          <ac:chgData name="Patrick Biggs" userId="b01c3c98-4b69-4935-963c-00d81d8d5634" providerId="ADAL" clId="{AFEB5F7F-147D-D545-9F56-703E9A56B5A1}" dt="2024-11-02T11:00:26.794" v="2483" actId="113"/>
          <ac:spMkLst>
            <pc:docMk/>
            <pc:sldMk cId="1642815767" sldId="350"/>
            <ac:spMk id="462" creationId="{67CCD6CE-B7BB-118C-DB8D-2280278F6FCE}"/>
          </ac:spMkLst>
        </pc:spChg>
      </pc:sldChg>
    </pc:docChg>
  </pc:docChgLst>
  <pc:docChgLst>
    <pc:chgData name="Patrick Biggs" userId="b01c3c98-4b69-4935-963c-00d81d8d5634" providerId="ADAL" clId="{69E74AAC-8F0E-4F44-B879-4B37547E4944}"/>
    <pc:docChg chg="undo custSel addSld delSld modSld">
      <pc:chgData name="Patrick Biggs" userId="b01c3c98-4b69-4935-963c-00d81d8d5634" providerId="ADAL" clId="{69E74AAC-8F0E-4F44-B879-4B37547E4944}" dt="2024-10-31T20:56:43.126" v="53" actId="2696"/>
      <pc:docMkLst>
        <pc:docMk/>
      </pc:docMkLst>
      <pc:sldChg chg="modSp mod">
        <pc:chgData name="Patrick Biggs" userId="b01c3c98-4b69-4935-963c-00d81d8d5634" providerId="ADAL" clId="{69E74AAC-8F0E-4F44-B879-4B37547E4944}" dt="2024-10-31T20:56:24.889" v="52" actId="207"/>
        <pc:sldMkLst>
          <pc:docMk/>
          <pc:sldMk cId="0" sldId="303"/>
        </pc:sldMkLst>
        <pc:spChg chg="mod">
          <ac:chgData name="Patrick Biggs" userId="b01c3c98-4b69-4935-963c-00d81d8d5634" providerId="ADAL" clId="{69E74AAC-8F0E-4F44-B879-4B37547E4944}" dt="2024-10-31T20:56:24.889" v="52" actId="207"/>
          <ac:spMkLst>
            <pc:docMk/>
            <pc:sldMk cId="0" sldId="303"/>
            <ac:spMk id="742" creationId="{00000000-0000-0000-0000-000000000000}"/>
          </ac:spMkLst>
        </pc:spChg>
      </pc:sldChg>
      <pc:sldChg chg="modSp mod">
        <pc:chgData name="Patrick Biggs" userId="b01c3c98-4b69-4935-963c-00d81d8d5634" providerId="ADAL" clId="{69E74AAC-8F0E-4F44-B879-4B37547E4944}" dt="2024-10-31T15:36:36.811" v="44" actId="1036"/>
        <pc:sldMkLst>
          <pc:docMk/>
          <pc:sldMk cId="0" sldId="305"/>
        </pc:sldMkLst>
        <pc:spChg chg="mod">
          <ac:chgData name="Patrick Biggs" userId="b01c3c98-4b69-4935-963c-00d81d8d5634" providerId="ADAL" clId="{69E74AAC-8F0E-4F44-B879-4B37547E4944}" dt="2024-10-31T15:36:36.811" v="44" actId="1036"/>
          <ac:spMkLst>
            <pc:docMk/>
            <pc:sldMk cId="0" sldId="305"/>
            <ac:spMk id="2" creationId="{2DD7D32F-5BF7-ED11-2991-C1AFDA028293}"/>
          </ac:spMkLst>
        </pc:spChg>
      </pc:sldChg>
      <pc:sldChg chg="modSp add del mod">
        <pc:chgData name="Patrick Biggs" userId="b01c3c98-4b69-4935-963c-00d81d8d5634" providerId="ADAL" clId="{69E74AAC-8F0E-4F44-B879-4B37547E4944}" dt="2024-10-31T20:56:43.126" v="53" actId="2696"/>
        <pc:sldMkLst>
          <pc:docMk/>
          <pc:sldMk cId="2536626147" sldId="346"/>
        </pc:sldMkLst>
        <pc:spChg chg="mod">
          <ac:chgData name="Patrick Biggs" userId="b01c3c98-4b69-4935-963c-00d81d8d5634" providerId="ADAL" clId="{69E74AAC-8F0E-4F44-B879-4B37547E4944}" dt="2024-10-31T15:40:45.209" v="49" actId="14100"/>
          <ac:spMkLst>
            <pc:docMk/>
            <pc:sldMk cId="2536626147" sldId="346"/>
            <ac:spMk id="742" creationId="{5FB8BA0C-D71E-31EF-6390-559B1FC385EC}"/>
          </ac:spMkLst>
        </pc:spChg>
        <pc:spChg chg="mod">
          <ac:chgData name="Patrick Biggs" userId="b01c3c98-4b69-4935-963c-00d81d8d5634" providerId="ADAL" clId="{69E74AAC-8F0E-4F44-B879-4B37547E4944}" dt="2024-10-31T15:40:45.209" v="49" actId="14100"/>
          <ac:spMkLst>
            <pc:docMk/>
            <pc:sldMk cId="2536626147" sldId="346"/>
            <ac:spMk id="761" creationId="{C6FC3F5D-E679-160A-67FD-DFDC09F5148F}"/>
          </ac:spMkLst>
        </pc:spChg>
      </pc:sldChg>
    </pc:docChg>
  </pc:docChgLst>
  <pc:docChgLst>
    <pc:chgData name="Patrick Biggs" userId="b01c3c98-4b69-4935-963c-00d81d8d5634" providerId="ADAL" clId="{3289FA2A-B457-E546-A570-F75D4E3BBA06}"/>
    <pc:docChg chg="undo custSel addSld delSld modSld sldOrd delMainMaster">
      <pc:chgData name="Patrick Biggs" userId="b01c3c98-4b69-4935-963c-00d81d8d5634" providerId="ADAL" clId="{3289FA2A-B457-E546-A570-F75D4E3BBA06}" dt="2024-09-24T20:54:44.161" v="9643" actId="20577"/>
      <pc:docMkLst>
        <pc:docMk/>
      </pc:docMkLst>
      <pc:sldChg chg="del">
        <pc:chgData name="Patrick Biggs" userId="b01c3c98-4b69-4935-963c-00d81d8d5634" providerId="ADAL" clId="{3289FA2A-B457-E546-A570-F75D4E3BBA06}" dt="2024-09-20T19:47:54.051" v="8" actId="2696"/>
        <pc:sldMkLst>
          <pc:docMk/>
          <pc:sldMk cId="0" sldId="256"/>
        </pc:sldMkLst>
      </pc:sldChg>
      <pc:sldChg chg="modSp mod">
        <pc:chgData name="Patrick Biggs" userId="b01c3c98-4b69-4935-963c-00d81d8d5634" providerId="ADAL" clId="{3289FA2A-B457-E546-A570-F75D4E3BBA06}" dt="2024-09-20T19:48:26.285" v="18" actId="14100"/>
        <pc:sldMkLst>
          <pc:docMk/>
          <pc:sldMk cId="0" sldId="257"/>
        </pc:sldMkLst>
        <pc:spChg chg="mod">
          <ac:chgData name="Patrick Biggs" userId="b01c3c98-4b69-4935-963c-00d81d8d5634" providerId="ADAL" clId="{3289FA2A-B457-E546-A570-F75D4E3BBA06}" dt="2024-09-20T19:48:26.285" v="18" actId="14100"/>
          <ac:spMkLst>
            <pc:docMk/>
            <pc:sldMk cId="0" sldId="257"/>
            <ac:spMk id="167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7:32.738" v="9551" actId="1076"/>
        <pc:sldMkLst>
          <pc:docMk/>
          <pc:sldMk cId="0" sldId="258"/>
        </pc:sldMkLst>
        <pc:spChg chg="add del mod">
          <ac:chgData name="Patrick Biggs" userId="b01c3c98-4b69-4935-963c-00d81d8d5634" providerId="ADAL" clId="{3289FA2A-B457-E546-A570-F75D4E3BBA06}" dt="2024-09-24T20:37:20.755" v="9543" actId="478"/>
          <ac:spMkLst>
            <pc:docMk/>
            <pc:sldMk cId="0" sldId="258"/>
            <ac:spMk id="3" creationId="{079ED9A5-E202-CAE7-D37C-1B72BEAE56DD}"/>
          </ac:spMkLst>
        </pc:spChg>
        <pc:spChg chg="add mod">
          <ac:chgData name="Patrick Biggs" userId="b01c3c98-4b69-4935-963c-00d81d8d5634" providerId="ADAL" clId="{3289FA2A-B457-E546-A570-F75D4E3BBA06}" dt="2024-09-24T20:37:32.738" v="9551" actId="1076"/>
          <ac:spMkLst>
            <pc:docMk/>
            <pc:sldMk cId="0" sldId="258"/>
            <ac:spMk id="4" creationId="{CDAC4248-33D1-44C0-A3C7-8622005392CB}"/>
          </ac:spMkLst>
        </pc:spChg>
        <pc:spChg chg="del">
          <ac:chgData name="Patrick Biggs" userId="b01c3c98-4b69-4935-963c-00d81d8d5634" providerId="ADAL" clId="{3289FA2A-B457-E546-A570-F75D4E3BBA06}" dt="2024-09-24T20:37:18.228" v="9542" actId="478"/>
          <ac:spMkLst>
            <pc:docMk/>
            <pc:sldMk cId="0" sldId="258"/>
            <ac:spMk id="173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7:10.961" v="9541" actId="1076"/>
        <pc:sldMkLst>
          <pc:docMk/>
          <pc:sldMk cId="0" sldId="259"/>
        </pc:sldMkLst>
        <pc:spChg chg="add del mod">
          <ac:chgData name="Patrick Biggs" userId="b01c3c98-4b69-4935-963c-00d81d8d5634" providerId="ADAL" clId="{3289FA2A-B457-E546-A570-F75D4E3BBA06}" dt="2024-09-24T20:37:00.943" v="9535" actId="478"/>
          <ac:spMkLst>
            <pc:docMk/>
            <pc:sldMk cId="0" sldId="259"/>
            <ac:spMk id="3" creationId="{6017505B-D5D5-D9C3-84F3-787FA7FAFE25}"/>
          </ac:spMkLst>
        </pc:spChg>
        <pc:spChg chg="add mod">
          <ac:chgData name="Patrick Biggs" userId="b01c3c98-4b69-4935-963c-00d81d8d5634" providerId="ADAL" clId="{3289FA2A-B457-E546-A570-F75D4E3BBA06}" dt="2024-09-24T20:37:10.961" v="9541" actId="1076"/>
          <ac:spMkLst>
            <pc:docMk/>
            <pc:sldMk cId="0" sldId="259"/>
            <ac:spMk id="4" creationId="{A16C5971-BC2D-8D80-8B4C-AE928DF1DC40}"/>
          </ac:spMkLst>
        </pc:spChg>
        <pc:spChg chg="del">
          <ac:chgData name="Patrick Biggs" userId="b01c3c98-4b69-4935-963c-00d81d8d5634" providerId="ADAL" clId="{3289FA2A-B457-E546-A570-F75D4E3BBA06}" dt="2024-09-24T20:36:59.553" v="9534" actId="478"/>
          <ac:spMkLst>
            <pc:docMk/>
            <pc:sldMk cId="0" sldId="259"/>
            <ac:spMk id="179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12:13:46.741" v="6585" actId="113"/>
          <ac:spMkLst>
            <pc:docMk/>
            <pc:sldMk cId="0" sldId="259"/>
            <ac:spMk id="180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6:40.457" v="9533" actId="2711"/>
        <pc:sldMkLst>
          <pc:docMk/>
          <pc:sldMk cId="0" sldId="260"/>
        </pc:sldMkLst>
        <pc:spChg chg="add del mod">
          <ac:chgData name="Patrick Biggs" userId="b01c3c98-4b69-4935-963c-00d81d8d5634" providerId="ADAL" clId="{3289FA2A-B457-E546-A570-F75D4E3BBA06}" dt="2024-09-24T20:36:25.596" v="9531" actId="478"/>
          <ac:spMkLst>
            <pc:docMk/>
            <pc:sldMk cId="0" sldId="260"/>
            <ac:spMk id="3" creationId="{975D6FAF-772F-C61F-D2BE-F6EAF185333C}"/>
          </ac:spMkLst>
        </pc:spChg>
        <pc:spChg chg="add mod">
          <ac:chgData name="Patrick Biggs" userId="b01c3c98-4b69-4935-963c-00d81d8d5634" providerId="ADAL" clId="{3289FA2A-B457-E546-A570-F75D4E3BBA06}" dt="2024-09-24T20:36:26.080" v="9532"/>
          <ac:spMkLst>
            <pc:docMk/>
            <pc:sldMk cId="0" sldId="260"/>
            <ac:spMk id="4" creationId="{AAC5268D-A940-C8DA-4CAA-7392C9964EF8}"/>
          </ac:spMkLst>
        </pc:spChg>
        <pc:spChg chg="del mod">
          <ac:chgData name="Patrick Biggs" userId="b01c3c98-4b69-4935-963c-00d81d8d5634" providerId="ADAL" clId="{3289FA2A-B457-E546-A570-F75D4E3BBA06}" dt="2024-09-24T20:36:23.091" v="9530" actId="478"/>
          <ac:spMkLst>
            <pc:docMk/>
            <pc:sldMk cId="0" sldId="260"/>
            <ac:spMk id="185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6:40.457" v="9533" actId="2711"/>
          <ac:spMkLst>
            <pc:docMk/>
            <pc:sldMk cId="0" sldId="260"/>
            <ac:spMk id="186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6:04.681" v="9529" actId="478"/>
        <pc:sldMkLst>
          <pc:docMk/>
          <pc:sldMk cId="0" sldId="261"/>
        </pc:sldMkLst>
        <pc:spChg chg="add mod">
          <ac:chgData name="Patrick Biggs" userId="b01c3c98-4b69-4935-963c-00d81d8d5634" providerId="ADAL" clId="{3289FA2A-B457-E546-A570-F75D4E3BBA06}" dt="2024-09-24T20:35:59.723" v="9527" actId="1076"/>
          <ac:spMkLst>
            <pc:docMk/>
            <pc:sldMk cId="0" sldId="261"/>
            <ac:spMk id="2" creationId="{05FEB35A-24FE-1DD8-5092-384031074C35}"/>
          </ac:spMkLst>
        </pc:spChg>
        <pc:spChg chg="add del mod">
          <ac:chgData name="Patrick Biggs" userId="b01c3c98-4b69-4935-963c-00d81d8d5634" providerId="ADAL" clId="{3289FA2A-B457-E546-A570-F75D4E3BBA06}" dt="2024-09-24T20:36:04.681" v="9529" actId="478"/>
          <ac:spMkLst>
            <pc:docMk/>
            <pc:sldMk cId="0" sldId="261"/>
            <ac:spMk id="4" creationId="{040CF4D3-D75B-F424-6E2C-83C4A4129BC0}"/>
          </ac:spMkLst>
        </pc:spChg>
        <pc:spChg chg="del mod">
          <ac:chgData name="Patrick Biggs" userId="b01c3c98-4b69-4935-963c-00d81d8d5634" providerId="ADAL" clId="{3289FA2A-B457-E546-A570-F75D4E3BBA06}" dt="2024-09-24T20:36:02.474" v="9528" actId="478"/>
          <ac:spMkLst>
            <pc:docMk/>
            <pc:sldMk cId="0" sldId="261"/>
            <ac:spMk id="194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4:44.873" v="9484" actId="1076"/>
        <pc:sldMkLst>
          <pc:docMk/>
          <pc:sldMk cId="0" sldId="262"/>
        </pc:sldMkLst>
        <pc:spChg chg="add mod">
          <ac:chgData name="Patrick Biggs" userId="b01c3c98-4b69-4935-963c-00d81d8d5634" providerId="ADAL" clId="{3289FA2A-B457-E546-A570-F75D4E3BBA06}" dt="2024-09-24T20:34:44.873" v="9484" actId="1076"/>
          <ac:spMkLst>
            <pc:docMk/>
            <pc:sldMk cId="0" sldId="262"/>
            <ac:spMk id="2" creationId="{3E71BA6F-7803-E0FE-05A3-3344145251E2}"/>
          </ac:spMkLst>
        </pc:spChg>
        <pc:spChg chg="add del mod">
          <ac:chgData name="Patrick Biggs" userId="b01c3c98-4b69-4935-963c-00d81d8d5634" providerId="ADAL" clId="{3289FA2A-B457-E546-A570-F75D4E3BBA06}" dt="2024-09-24T20:34:11.856" v="9473" actId="478"/>
          <ac:spMkLst>
            <pc:docMk/>
            <pc:sldMk cId="0" sldId="262"/>
            <ac:spMk id="4" creationId="{DD1F7FA9-56B7-C197-1807-A24CE5732BF6}"/>
          </ac:spMkLst>
        </pc:spChg>
        <pc:spChg chg="del mod">
          <ac:chgData name="Patrick Biggs" userId="b01c3c98-4b69-4935-963c-00d81d8d5634" providerId="ADAL" clId="{3289FA2A-B457-E546-A570-F75D4E3BBA06}" dt="2024-09-24T20:34:09.683" v="9472" actId="478"/>
          <ac:spMkLst>
            <pc:docMk/>
            <pc:sldMk cId="0" sldId="262"/>
            <ac:spMk id="200" creationId="{00000000-0000-0000-0000-000000000000}"/>
          </ac:spMkLst>
        </pc:spChg>
      </pc:sldChg>
      <pc:sldChg chg="del">
        <pc:chgData name="Patrick Biggs" userId="b01c3c98-4b69-4935-963c-00d81d8d5634" providerId="ADAL" clId="{3289FA2A-B457-E546-A570-F75D4E3BBA06}" dt="2024-09-23T19:09:26.116" v="2543" actId="2696"/>
        <pc:sldMkLst>
          <pc:docMk/>
          <pc:sldMk cId="0" sldId="264"/>
        </pc:sldMkLst>
      </pc:sldChg>
      <pc:sldChg chg="modSp mod">
        <pc:chgData name="Patrick Biggs" userId="b01c3c98-4b69-4935-963c-00d81d8d5634" providerId="ADAL" clId="{3289FA2A-B457-E546-A570-F75D4E3BBA06}" dt="2024-09-23T19:09:39.380" v="2548" actId="20577"/>
        <pc:sldMkLst>
          <pc:docMk/>
          <pc:sldMk cId="0" sldId="265"/>
        </pc:sldMkLst>
        <pc:spChg chg="mod">
          <ac:chgData name="Patrick Biggs" userId="b01c3c98-4b69-4935-963c-00d81d8d5634" providerId="ADAL" clId="{3289FA2A-B457-E546-A570-F75D4E3BBA06}" dt="2024-09-23T19:09:39.380" v="2548" actId="20577"/>
          <ac:spMkLst>
            <pc:docMk/>
            <pc:sldMk cId="0" sldId="265"/>
            <ac:spMk id="236" creationId="{00000000-0000-0000-0000-000000000000}"/>
          </ac:spMkLst>
        </pc:spChg>
      </pc:sldChg>
      <pc:sldChg chg="del">
        <pc:chgData name="Patrick Biggs" userId="b01c3c98-4b69-4935-963c-00d81d8d5634" providerId="ADAL" clId="{3289FA2A-B457-E546-A570-F75D4E3BBA06}" dt="2024-09-20T19:57:09.129" v="610" actId="2696"/>
        <pc:sldMkLst>
          <pc:docMk/>
          <pc:sldMk cId="0" sldId="266"/>
        </pc:sldMkLst>
      </pc:sldChg>
      <pc:sldChg chg="del">
        <pc:chgData name="Patrick Biggs" userId="b01c3c98-4b69-4935-963c-00d81d8d5634" providerId="ADAL" clId="{3289FA2A-B457-E546-A570-F75D4E3BBA06}" dt="2024-09-20T19:57:09.132" v="611" actId="2696"/>
        <pc:sldMkLst>
          <pc:docMk/>
          <pc:sldMk cId="0" sldId="267"/>
        </pc:sldMkLst>
      </pc:sldChg>
      <pc:sldChg chg="del">
        <pc:chgData name="Patrick Biggs" userId="b01c3c98-4b69-4935-963c-00d81d8d5634" providerId="ADAL" clId="{3289FA2A-B457-E546-A570-F75D4E3BBA06}" dt="2024-09-20T19:57:09.138" v="613" actId="2696"/>
        <pc:sldMkLst>
          <pc:docMk/>
          <pc:sldMk cId="0" sldId="268"/>
        </pc:sldMkLst>
      </pc:sldChg>
      <pc:sldChg chg="del">
        <pc:chgData name="Patrick Biggs" userId="b01c3c98-4b69-4935-963c-00d81d8d5634" providerId="ADAL" clId="{3289FA2A-B457-E546-A570-F75D4E3BBA06}" dt="2024-09-20T19:57:09.121" v="607" actId="2696"/>
        <pc:sldMkLst>
          <pc:docMk/>
          <pc:sldMk cId="0" sldId="269"/>
        </pc:sldMkLst>
      </pc:sldChg>
      <pc:sldChg chg="del">
        <pc:chgData name="Patrick Biggs" userId="b01c3c98-4b69-4935-963c-00d81d8d5634" providerId="ADAL" clId="{3289FA2A-B457-E546-A570-F75D4E3BBA06}" dt="2024-09-20T19:57:09.123" v="608" actId="2696"/>
        <pc:sldMkLst>
          <pc:docMk/>
          <pc:sldMk cId="0" sldId="270"/>
        </pc:sldMkLst>
      </pc:sldChg>
      <pc:sldChg chg="del">
        <pc:chgData name="Patrick Biggs" userId="b01c3c98-4b69-4935-963c-00d81d8d5634" providerId="ADAL" clId="{3289FA2A-B457-E546-A570-F75D4E3BBA06}" dt="2024-09-20T19:57:09.135" v="612" actId="2696"/>
        <pc:sldMkLst>
          <pc:docMk/>
          <pc:sldMk cId="0" sldId="271"/>
        </pc:sldMkLst>
      </pc:sldChg>
      <pc:sldChg chg="del">
        <pc:chgData name="Patrick Biggs" userId="b01c3c98-4b69-4935-963c-00d81d8d5634" providerId="ADAL" clId="{3289FA2A-B457-E546-A570-F75D4E3BBA06}" dt="2024-09-20T19:57:09.126" v="609" actId="2696"/>
        <pc:sldMkLst>
          <pc:docMk/>
          <pc:sldMk cId="0" sldId="272"/>
        </pc:sldMkLst>
      </pc:sldChg>
      <pc:sldChg chg="del">
        <pc:chgData name="Patrick Biggs" userId="b01c3c98-4b69-4935-963c-00d81d8d5634" providerId="ADAL" clId="{3289FA2A-B457-E546-A570-F75D4E3BBA06}" dt="2024-09-20T19:57:09.117" v="606" actId="2696"/>
        <pc:sldMkLst>
          <pc:docMk/>
          <pc:sldMk cId="0" sldId="273"/>
        </pc:sldMkLst>
      </pc:sldChg>
      <pc:sldChg chg="addSp delSp modSp mod">
        <pc:chgData name="Patrick Biggs" userId="b01c3c98-4b69-4935-963c-00d81d8d5634" providerId="ADAL" clId="{3289FA2A-B457-E546-A570-F75D4E3BBA06}" dt="2024-09-24T20:37:56.438" v="9552" actId="1076"/>
        <pc:sldMkLst>
          <pc:docMk/>
          <pc:sldMk cId="0" sldId="275"/>
        </pc:sldMkLst>
        <pc:spChg chg="add del mod">
          <ac:chgData name="Patrick Biggs" userId="b01c3c98-4b69-4935-963c-00d81d8d5634" providerId="ADAL" clId="{3289FA2A-B457-E546-A570-F75D4E3BBA06}" dt="2024-09-24T20:32:30.333" v="9395" actId="478"/>
          <ac:spMkLst>
            <pc:docMk/>
            <pc:sldMk cId="0" sldId="275"/>
            <ac:spMk id="3" creationId="{A65A2E47-64A8-EFA2-987A-211745EFC70E}"/>
          </ac:spMkLst>
        </pc:spChg>
        <pc:spChg chg="add mod">
          <ac:chgData name="Patrick Biggs" userId="b01c3c98-4b69-4935-963c-00d81d8d5634" providerId="ADAL" clId="{3289FA2A-B457-E546-A570-F75D4E3BBA06}" dt="2024-09-24T20:37:56.438" v="9552" actId="1076"/>
          <ac:spMkLst>
            <pc:docMk/>
            <pc:sldMk cId="0" sldId="275"/>
            <ac:spMk id="4" creationId="{C26F0887-9041-CD85-8D11-FF9CD85DC6EE}"/>
          </ac:spMkLst>
        </pc:spChg>
        <pc:spChg chg="del">
          <ac:chgData name="Patrick Biggs" userId="b01c3c98-4b69-4935-963c-00d81d8d5634" providerId="ADAL" clId="{3289FA2A-B457-E546-A570-F75D4E3BBA06}" dt="2024-09-24T20:32:27.321" v="9394" actId="478"/>
          <ac:spMkLst>
            <pc:docMk/>
            <pc:sldMk cId="0" sldId="275"/>
            <ac:spMk id="347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3:02.247" v="9419" actId="2711"/>
          <ac:spMkLst>
            <pc:docMk/>
            <pc:sldMk cId="0" sldId="275"/>
            <ac:spMk id="348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2:01.759" v="9393" actId="20577"/>
        <pc:sldMkLst>
          <pc:docMk/>
          <pc:sldMk cId="0" sldId="276"/>
        </pc:sldMkLst>
        <pc:spChg chg="add del mod">
          <ac:chgData name="Patrick Biggs" userId="b01c3c98-4b69-4935-963c-00d81d8d5634" providerId="ADAL" clId="{3289FA2A-B457-E546-A570-F75D4E3BBA06}" dt="2024-09-24T20:31:41.955" v="9365" actId="478"/>
          <ac:spMkLst>
            <pc:docMk/>
            <pc:sldMk cId="0" sldId="276"/>
            <ac:spMk id="3" creationId="{ED59BD39-61D2-3C10-ADDA-FD40FD47ED7B}"/>
          </ac:spMkLst>
        </pc:spChg>
        <pc:spChg chg="add mod">
          <ac:chgData name="Patrick Biggs" userId="b01c3c98-4b69-4935-963c-00d81d8d5634" providerId="ADAL" clId="{3289FA2A-B457-E546-A570-F75D4E3BBA06}" dt="2024-09-24T20:31:35.390" v="9363"/>
          <ac:spMkLst>
            <pc:docMk/>
            <pc:sldMk cId="0" sldId="276"/>
            <ac:spMk id="4" creationId="{5B97EC01-7E89-CF22-5795-0FA4091C6F1F}"/>
          </ac:spMkLst>
        </pc:spChg>
        <pc:spChg chg="add del mod">
          <ac:chgData name="Patrick Biggs" userId="b01c3c98-4b69-4935-963c-00d81d8d5634" providerId="ADAL" clId="{3289FA2A-B457-E546-A570-F75D4E3BBA06}" dt="2024-09-24T20:31:48.489" v="9367" actId="478"/>
          <ac:spMkLst>
            <pc:docMk/>
            <pc:sldMk cId="0" sldId="276"/>
            <ac:spMk id="6" creationId="{E1C9B599-A011-2F82-EB1A-99B05B460ADB}"/>
          </ac:spMkLst>
        </pc:spChg>
        <pc:spChg chg="add mod">
          <ac:chgData name="Patrick Biggs" userId="b01c3c98-4b69-4935-963c-00d81d8d5634" providerId="ADAL" clId="{3289FA2A-B457-E546-A570-F75D4E3BBA06}" dt="2024-09-24T20:32:01.759" v="9393" actId="20577"/>
          <ac:spMkLst>
            <pc:docMk/>
            <pc:sldMk cId="0" sldId="276"/>
            <ac:spMk id="7" creationId="{071619B4-EAC6-E462-5B9A-7F1E3E7D9CAD}"/>
          </ac:spMkLst>
        </pc:spChg>
        <pc:spChg chg="add del">
          <ac:chgData name="Patrick Biggs" userId="b01c3c98-4b69-4935-963c-00d81d8d5634" providerId="ADAL" clId="{3289FA2A-B457-E546-A570-F75D4E3BBA06}" dt="2024-09-24T20:31:45.120" v="9366" actId="478"/>
          <ac:spMkLst>
            <pc:docMk/>
            <pc:sldMk cId="0" sldId="276"/>
            <ac:spMk id="353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8:24.727" v="9554" actId="14100"/>
        <pc:sldMkLst>
          <pc:docMk/>
          <pc:sldMk cId="0" sldId="277"/>
        </pc:sldMkLst>
        <pc:spChg chg="add del mod">
          <ac:chgData name="Patrick Biggs" userId="b01c3c98-4b69-4935-963c-00d81d8d5634" providerId="ADAL" clId="{3289FA2A-B457-E546-A570-F75D4E3BBA06}" dt="2024-09-24T20:29:55.137" v="9350" actId="478"/>
          <ac:spMkLst>
            <pc:docMk/>
            <pc:sldMk cId="0" sldId="277"/>
            <ac:spMk id="3" creationId="{6B5A2241-88C4-3A37-7318-C761029D4AE3}"/>
          </ac:spMkLst>
        </pc:spChg>
        <pc:spChg chg="add mod">
          <ac:chgData name="Patrick Biggs" userId="b01c3c98-4b69-4935-963c-00d81d8d5634" providerId="ADAL" clId="{3289FA2A-B457-E546-A570-F75D4E3BBA06}" dt="2024-09-24T20:29:58.660" v="9353" actId="20577"/>
          <ac:spMkLst>
            <pc:docMk/>
            <pc:sldMk cId="0" sldId="277"/>
            <ac:spMk id="4" creationId="{8949601D-E07B-0094-EA42-91AFABF58305}"/>
          </ac:spMkLst>
        </pc:spChg>
        <pc:spChg chg="del">
          <ac:chgData name="Patrick Biggs" userId="b01c3c98-4b69-4935-963c-00d81d8d5634" providerId="ADAL" clId="{3289FA2A-B457-E546-A570-F75D4E3BBA06}" dt="2024-09-24T20:29:54.498" v="9349" actId="478"/>
          <ac:spMkLst>
            <pc:docMk/>
            <pc:sldMk cId="0" sldId="277"/>
            <ac:spMk id="359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8:24.727" v="9554" actId="14100"/>
          <ac:spMkLst>
            <pc:docMk/>
            <pc:sldMk cId="0" sldId="277"/>
            <ac:spMk id="360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29:49.863" v="9348" actId="20577"/>
        <pc:sldMkLst>
          <pc:docMk/>
          <pc:sldMk cId="0" sldId="278"/>
        </pc:sldMkLst>
        <pc:spChg chg="add del mod">
          <ac:chgData name="Patrick Biggs" userId="b01c3c98-4b69-4935-963c-00d81d8d5634" providerId="ADAL" clId="{3289FA2A-B457-E546-A570-F75D4E3BBA06}" dt="2024-09-24T20:29:46.903" v="9345" actId="478"/>
          <ac:spMkLst>
            <pc:docMk/>
            <pc:sldMk cId="0" sldId="278"/>
            <ac:spMk id="3" creationId="{D1D251C8-8F68-418A-5D39-78C61A83BC9B}"/>
          </ac:spMkLst>
        </pc:spChg>
        <pc:spChg chg="add mod">
          <ac:chgData name="Patrick Biggs" userId="b01c3c98-4b69-4935-963c-00d81d8d5634" providerId="ADAL" clId="{3289FA2A-B457-E546-A570-F75D4E3BBA06}" dt="2024-09-24T20:29:49.863" v="9348" actId="20577"/>
          <ac:spMkLst>
            <pc:docMk/>
            <pc:sldMk cId="0" sldId="278"/>
            <ac:spMk id="4" creationId="{7EF8E252-62DB-E48F-EABC-43309BFF038F}"/>
          </ac:spMkLst>
        </pc:spChg>
        <pc:spChg chg="del">
          <ac:chgData name="Patrick Biggs" userId="b01c3c98-4b69-4935-963c-00d81d8d5634" providerId="ADAL" clId="{3289FA2A-B457-E546-A570-F75D4E3BBA06}" dt="2024-09-24T20:29:46.259" v="9344" actId="478"/>
          <ac:spMkLst>
            <pc:docMk/>
            <pc:sldMk cId="0" sldId="278"/>
            <ac:spMk id="365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0T19:57:29.194" v="617" actId="20577"/>
          <ac:spMkLst>
            <pc:docMk/>
            <pc:sldMk cId="0" sldId="278"/>
            <ac:spMk id="366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8:43.904" v="9555" actId="14100"/>
        <pc:sldMkLst>
          <pc:docMk/>
          <pc:sldMk cId="0" sldId="279"/>
        </pc:sldMkLst>
        <pc:spChg chg="add del mod">
          <ac:chgData name="Patrick Biggs" userId="b01c3c98-4b69-4935-963c-00d81d8d5634" providerId="ADAL" clId="{3289FA2A-B457-E546-A570-F75D4E3BBA06}" dt="2024-09-24T20:29:31.851" v="9340" actId="478"/>
          <ac:spMkLst>
            <pc:docMk/>
            <pc:sldMk cId="0" sldId="279"/>
            <ac:spMk id="3" creationId="{168094A1-09F0-F7D2-CACA-FF19392D52F8}"/>
          </ac:spMkLst>
        </pc:spChg>
        <pc:spChg chg="add mod">
          <ac:chgData name="Patrick Biggs" userId="b01c3c98-4b69-4935-963c-00d81d8d5634" providerId="ADAL" clId="{3289FA2A-B457-E546-A570-F75D4E3BBA06}" dt="2024-09-24T20:29:40.840" v="9343" actId="20577"/>
          <ac:spMkLst>
            <pc:docMk/>
            <pc:sldMk cId="0" sldId="279"/>
            <ac:spMk id="4" creationId="{CEAD4C7F-D125-4FF9-E0D0-38EE611AF62B}"/>
          </ac:spMkLst>
        </pc:spChg>
        <pc:spChg chg="del">
          <ac:chgData name="Patrick Biggs" userId="b01c3c98-4b69-4935-963c-00d81d8d5634" providerId="ADAL" clId="{3289FA2A-B457-E546-A570-F75D4E3BBA06}" dt="2024-09-24T20:29:31.281" v="9339" actId="478"/>
          <ac:spMkLst>
            <pc:docMk/>
            <pc:sldMk cId="0" sldId="279"/>
            <ac:spMk id="371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8:43.904" v="9555" actId="14100"/>
          <ac:spMkLst>
            <pc:docMk/>
            <pc:sldMk cId="0" sldId="279"/>
            <ac:spMk id="372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29:26.394" v="9338" actId="20577"/>
        <pc:sldMkLst>
          <pc:docMk/>
          <pc:sldMk cId="0" sldId="280"/>
        </pc:sldMkLst>
        <pc:spChg chg="add del mod">
          <ac:chgData name="Patrick Biggs" userId="b01c3c98-4b69-4935-963c-00d81d8d5634" providerId="ADAL" clId="{3289FA2A-B457-E546-A570-F75D4E3BBA06}" dt="2024-09-24T20:29:22.153" v="9335" actId="478"/>
          <ac:spMkLst>
            <pc:docMk/>
            <pc:sldMk cId="0" sldId="280"/>
            <ac:spMk id="3" creationId="{4296356D-4A4D-7041-89D1-7242BF943262}"/>
          </ac:spMkLst>
        </pc:spChg>
        <pc:spChg chg="add mod">
          <ac:chgData name="Patrick Biggs" userId="b01c3c98-4b69-4935-963c-00d81d8d5634" providerId="ADAL" clId="{3289FA2A-B457-E546-A570-F75D4E3BBA06}" dt="2024-09-24T20:29:26.394" v="9338" actId="20577"/>
          <ac:spMkLst>
            <pc:docMk/>
            <pc:sldMk cId="0" sldId="280"/>
            <ac:spMk id="4" creationId="{F07239F9-E9B3-90D7-EF2C-C7F7E43772B9}"/>
          </ac:spMkLst>
        </pc:spChg>
        <pc:spChg chg="del">
          <ac:chgData name="Patrick Biggs" userId="b01c3c98-4b69-4935-963c-00d81d8d5634" providerId="ADAL" clId="{3289FA2A-B457-E546-A570-F75D4E3BBA06}" dt="2024-09-24T20:29:21.397" v="9334" actId="478"/>
          <ac:spMkLst>
            <pc:docMk/>
            <pc:sldMk cId="0" sldId="280"/>
            <ac:spMk id="377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0T19:57:41.020" v="623" actId="20577"/>
          <ac:spMkLst>
            <pc:docMk/>
            <pc:sldMk cId="0" sldId="280"/>
            <ac:spMk id="378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8:54.637" v="9556" actId="14100"/>
        <pc:sldMkLst>
          <pc:docMk/>
          <pc:sldMk cId="0" sldId="281"/>
        </pc:sldMkLst>
        <pc:spChg chg="add del mod">
          <ac:chgData name="Patrick Biggs" userId="b01c3c98-4b69-4935-963c-00d81d8d5634" providerId="ADAL" clId="{3289FA2A-B457-E546-A570-F75D4E3BBA06}" dt="2024-09-24T20:29:13.078" v="9330" actId="478"/>
          <ac:spMkLst>
            <pc:docMk/>
            <pc:sldMk cId="0" sldId="281"/>
            <ac:spMk id="3" creationId="{095211B8-9185-6B84-9652-CA5D02B774FF}"/>
          </ac:spMkLst>
        </pc:spChg>
        <pc:spChg chg="add mod">
          <ac:chgData name="Patrick Biggs" userId="b01c3c98-4b69-4935-963c-00d81d8d5634" providerId="ADAL" clId="{3289FA2A-B457-E546-A570-F75D4E3BBA06}" dt="2024-09-24T20:29:16.551" v="9333" actId="20577"/>
          <ac:spMkLst>
            <pc:docMk/>
            <pc:sldMk cId="0" sldId="281"/>
            <ac:spMk id="4" creationId="{308F71D7-5FCB-D4F1-FBC0-95846EF63C1D}"/>
          </ac:spMkLst>
        </pc:spChg>
        <pc:spChg chg="del">
          <ac:chgData name="Patrick Biggs" userId="b01c3c98-4b69-4935-963c-00d81d8d5634" providerId="ADAL" clId="{3289FA2A-B457-E546-A570-F75D4E3BBA06}" dt="2024-09-24T20:29:12.352" v="9329" actId="478"/>
          <ac:spMkLst>
            <pc:docMk/>
            <pc:sldMk cId="0" sldId="281"/>
            <ac:spMk id="383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8:54.637" v="9556" actId="14100"/>
          <ac:spMkLst>
            <pc:docMk/>
            <pc:sldMk cId="0" sldId="281"/>
            <ac:spMk id="384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4T20:30:59.019" v="9359" actId="20577"/>
        <pc:sldMkLst>
          <pc:docMk/>
          <pc:sldMk cId="0" sldId="282"/>
        </pc:sldMkLst>
        <pc:spChg chg="add del mod">
          <ac:chgData name="Patrick Biggs" userId="b01c3c98-4b69-4935-963c-00d81d8d5634" providerId="ADAL" clId="{3289FA2A-B457-E546-A570-F75D4E3BBA06}" dt="2024-09-24T20:28:59.620" v="9326" actId="478"/>
          <ac:spMkLst>
            <pc:docMk/>
            <pc:sldMk cId="0" sldId="282"/>
            <ac:spMk id="4" creationId="{6CDBB6CD-F820-584B-8FC4-13C0BEACB4C0}"/>
          </ac:spMkLst>
        </pc:spChg>
        <pc:spChg chg="add mod">
          <ac:chgData name="Patrick Biggs" userId="b01c3c98-4b69-4935-963c-00d81d8d5634" providerId="ADAL" clId="{3289FA2A-B457-E546-A570-F75D4E3BBA06}" dt="2024-09-24T20:29:06.537" v="9328" actId="20577"/>
          <ac:spMkLst>
            <pc:docMk/>
            <pc:sldMk cId="0" sldId="282"/>
            <ac:spMk id="5" creationId="{9ED44EA9-B174-AB30-6204-BD66D859917B}"/>
          </ac:spMkLst>
        </pc:spChg>
        <pc:spChg chg="del">
          <ac:chgData name="Patrick Biggs" userId="b01c3c98-4b69-4935-963c-00d81d8d5634" providerId="ADAL" clId="{3289FA2A-B457-E546-A570-F75D4E3BBA06}" dt="2024-09-24T20:28:53.463" v="9324" actId="478"/>
          <ac:spMkLst>
            <pc:docMk/>
            <pc:sldMk cId="0" sldId="282"/>
            <ac:spMk id="389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30:59.019" v="9359" actId="20577"/>
          <ac:spMkLst>
            <pc:docMk/>
            <pc:sldMk cId="0" sldId="282"/>
            <ac:spMk id="390" creationId="{00000000-0000-0000-0000-000000000000}"/>
          </ac:spMkLst>
        </pc:spChg>
        <pc:picChg chg="add mod">
          <ac:chgData name="Patrick Biggs" userId="b01c3c98-4b69-4935-963c-00d81d8d5634" providerId="ADAL" clId="{3289FA2A-B457-E546-A570-F75D4E3BBA06}" dt="2024-09-20T19:58:58.121" v="632" actId="1076"/>
          <ac:picMkLst>
            <pc:docMk/>
            <pc:sldMk cId="0" sldId="282"/>
            <ac:picMk id="3" creationId="{A2BD87F1-80B2-92BE-51E8-EE8E1B6B461E}"/>
          </ac:picMkLst>
        </pc:picChg>
        <pc:picChg chg="add del">
          <ac:chgData name="Patrick Biggs" userId="b01c3c98-4b69-4935-963c-00d81d8d5634" providerId="ADAL" clId="{3289FA2A-B457-E546-A570-F75D4E3BBA06}" dt="2024-09-20T19:58:36.773" v="626" actId="478"/>
          <ac:picMkLst>
            <pc:docMk/>
            <pc:sldMk cId="0" sldId="282"/>
            <ac:picMk id="391" creationId="{00000000-0000-0000-0000-000000000000}"/>
          </ac:picMkLst>
        </pc:picChg>
      </pc:sldChg>
      <pc:sldChg chg="addSp delSp modSp mod">
        <pc:chgData name="Patrick Biggs" userId="b01c3c98-4b69-4935-963c-00d81d8d5634" providerId="ADAL" clId="{3289FA2A-B457-E546-A570-F75D4E3BBA06}" dt="2024-09-24T20:39:09.454" v="9557" actId="1076"/>
        <pc:sldMkLst>
          <pc:docMk/>
          <pc:sldMk cId="0" sldId="283"/>
        </pc:sldMkLst>
        <pc:spChg chg="add mod">
          <ac:chgData name="Patrick Biggs" userId="b01c3c98-4b69-4935-963c-00d81d8d5634" providerId="ADAL" clId="{3289FA2A-B457-E546-A570-F75D4E3BBA06}" dt="2024-09-24T20:39:09.454" v="9557" actId="1076"/>
          <ac:spMkLst>
            <pc:docMk/>
            <pc:sldMk cId="0" sldId="283"/>
            <ac:spMk id="2" creationId="{996F05C2-B459-2F97-4DDD-317E24998C1F}"/>
          </ac:spMkLst>
        </pc:spChg>
        <pc:spChg chg="add del mod">
          <ac:chgData name="Patrick Biggs" userId="b01c3c98-4b69-4935-963c-00d81d8d5634" providerId="ADAL" clId="{3289FA2A-B457-E546-A570-F75D4E3BBA06}" dt="2024-09-24T20:27:34.187" v="9303" actId="478"/>
          <ac:spMkLst>
            <pc:docMk/>
            <pc:sldMk cId="0" sldId="283"/>
            <ac:spMk id="4" creationId="{EF35B687-BD36-C8F8-E94B-C64AB7484E41}"/>
          </ac:spMkLst>
        </pc:spChg>
        <pc:spChg chg="del">
          <ac:chgData name="Patrick Biggs" userId="b01c3c98-4b69-4935-963c-00d81d8d5634" providerId="ADAL" clId="{3289FA2A-B457-E546-A570-F75D4E3BBA06}" dt="2024-09-24T20:27:32.236" v="9302" actId="478"/>
          <ac:spMkLst>
            <pc:docMk/>
            <pc:sldMk cId="0" sldId="283"/>
            <ac:spMk id="396" creationId="{00000000-0000-0000-0000-000000000000}"/>
          </ac:spMkLst>
        </pc:spChg>
      </pc:sldChg>
      <pc:sldChg chg="modSp mod">
        <pc:chgData name="Patrick Biggs" userId="b01c3c98-4b69-4935-963c-00d81d8d5634" providerId="ADAL" clId="{3289FA2A-B457-E546-A570-F75D4E3BBA06}" dt="2024-09-23T19:10:28.216" v="2552" actId="20577"/>
        <pc:sldMkLst>
          <pc:docMk/>
          <pc:sldMk cId="0" sldId="284"/>
        </pc:sldMkLst>
        <pc:spChg chg="mod">
          <ac:chgData name="Patrick Biggs" userId="b01c3c98-4b69-4935-963c-00d81d8d5634" providerId="ADAL" clId="{3289FA2A-B457-E546-A570-F75D4E3BBA06}" dt="2024-09-23T19:10:28.216" v="2552" actId="20577"/>
          <ac:spMkLst>
            <pc:docMk/>
            <pc:sldMk cId="0" sldId="284"/>
            <ac:spMk id="413" creationId="{00000000-0000-0000-0000-000000000000}"/>
          </ac:spMkLst>
        </pc:spChg>
      </pc:sldChg>
      <pc:sldChg chg="del ord">
        <pc:chgData name="Patrick Biggs" userId="b01c3c98-4b69-4935-963c-00d81d8d5634" providerId="ADAL" clId="{3289FA2A-B457-E546-A570-F75D4E3BBA06}" dt="2024-09-24T12:11:29.890" v="6579" actId="2696"/>
        <pc:sldMkLst>
          <pc:docMk/>
          <pc:sldMk cId="0" sldId="285"/>
        </pc:sldMkLst>
      </pc:sldChg>
      <pc:sldChg chg="delSp modSp del mod ord">
        <pc:chgData name="Patrick Biggs" userId="b01c3c98-4b69-4935-963c-00d81d8d5634" providerId="ADAL" clId="{3289FA2A-B457-E546-A570-F75D4E3BBA06}" dt="2024-09-24T12:11:25.674" v="6578" actId="2696"/>
        <pc:sldMkLst>
          <pc:docMk/>
          <pc:sldMk cId="0" sldId="286"/>
        </pc:sldMkLst>
        <pc:spChg chg="mod">
          <ac:chgData name="Patrick Biggs" userId="b01c3c98-4b69-4935-963c-00d81d8d5634" providerId="ADAL" clId="{3289FA2A-B457-E546-A570-F75D4E3BBA06}" dt="2024-09-23T16:54:19.157" v="1048" actId="20577"/>
          <ac:spMkLst>
            <pc:docMk/>
            <pc:sldMk cId="0" sldId="286"/>
            <ac:spMk id="433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3T16:54:14.622" v="1043" actId="20577"/>
          <ac:spMkLst>
            <pc:docMk/>
            <pc:sldMk cId="0" sldId="286"/>
            <ac:spMk id="434" creationId="{00000000-0000-0000-0000-000000000000}"/>
          </ac:spMkLst>
        </pc:spChg>
        <pc:spChg chg="del mod">
          <ac:chgData name="Patrick Biggs" userId="b01c3c98-4b69-4935-963c-00d81d8d5634" providerId="ADAL" clId="{3289FA2A-B457-E546-A570-F75D4E3BBA06}" dt="2024-09-23T16:33:17.155" v="994" actId="478"/>
          <ac:spMkLst>
            <pc:docMk/>
            <pc:sldMk cId="0" sldId="286"/>
            <ac:spMk id="435" creationId="{00000000-0000-0000-0000-000000000000}"/>
          </ac:spMkLst>
        </pc:spChg>
        <pc:spChg chg="del mod">
          <ac:chgData name="Patrick Biggs" userId="b01c3c98-4b69-4935-963c-00d81d8d5634" providerId="ADAL" clId="{3289FA2A-B457-E546-A570-F75D4E3BBA06}" dt="2024-09-23T16:33:20.773" v="995" actId="478"/>
          <ac:spMkLst>
            <pc:docMk/>
            <pc:sldMk cId="0" sldId="286"/>
            <ac:spMk id="436" creationId="{00000000-0000-0000-0000-000000000000}"/>
          </ac:spMkLst>
        </pc:spChg>
      </pc:sldChg>
      <pc:sldChg chg="addSp delSp modSp mod">
        <pc:chgData name="Patrick Biggs" userId="b01c3c98-4b69-4935-963c-00d81d8d5634" providerId="ADAL" clId="{3289FA2A-B457-E546-A570-F75D4E3BBA06}" dt="2024-09-23T21:33:51.907" v="5870" actId="1038"/>
        <pc:sldMkLst>
          <pc:docMk/>
          <pc:sldMk cId="0" sldId="287"/>
        </pc:sldMkLst>
        <pc:spChg chg="add mod">
          <ac:chgData name="Patrick Biggs" userId="b01c3c98-4b69-4935-963c-00d81d8d5634" providerId="ADAL" clId="{3289FA2A-B457-E546-A570-F75D4E3BBA06}" dt="2024-09-23T21:33:51.907" v="5870" actId="1038"/>
          <ac:spMkLst>
            <pc:docMk/>
            <pc:sldMk cId="0" sldId="287"/>
            <ac:spMk id="10" creationId="{0D52CF2E-3C64-86BE-5E22-BC2DD032F1F5}"/>
          </ac:spMkLst>
        </pc:spChg>
        <pc:spChg chg="mod">
          <ac:chgData name="Patrick Biggs" userId="b01c3c98-4b69-4935-963c-00d81d8d5634" providerId="ADAL" clId="{3289FA2A-B457-E546-A570-F75D4E3BBA06}" dt="2024-09-23T21:33:28.261" v="5833" actId="171"/>
          <ac:spMkLst>
            <pc:docMk/>
            <pc:sldMk cId="0" sldId="287"/>
            <ac:spMk id="442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3T19:38:32.868" v="2914" actId="20577"/>
          <ac:spMkLst>
            <pc:docMk/>
            <pc:sldMk cId="0" sldId="287"/>
            <ac:spMk id="447" creationId="{00000000-0000-0000-0000-000000000000}"/>
          </ac:spMkLst>
        </pc:spChg>
        <pc:picChg chg="add mod modCrop">
          <ac:chgData name="Patrick Biggs" userId="b01c3c98-4b69-4935-963c-00d81d8d5634" providerId="ADAL" clId="{3289FA2A-B457-E546-A570-F75D4E3BBA06}" dt="2024-09-23T21:33:16.415" v="5829" actId="171"/>
          <ac:picMkLst>
            <pc:docMk/>
            <pc:sldMk cId="0" sldId="287"/>
            <ac:picMk id="3" creationId="{32B3F6EF-79C6-4D54-FF6D-F0FF62CBF432}"/>
          </ac:picMkLst>
        </pc:picChg>
        <pc:picChg chg="add del mod">
          <ac:chgData name="Patrick Biggs" userId="b01c3c98-4b69-4935-963c-00d81d8d5634" providerId="ADAL" clId="{3289FA2A-B457-E546-A570-F75D4E3BBA06}" dt="2024-09-23T19:07:21.993" v="2503" actId="478"/>
          <ac:picMkLst>
            <pc:docMk/>
            <pc:sldMk cId="0" sldId="287"/>
            <ac:picMk id="5" creationId="{A4675A1B-5B29-12C3-BF89-C4B541EE1FC1}"/>
          </ac:picMkLst>
        </pc:picChg>
        <pc:picChg chg="add mod">
          <ac:chgData name="Patrick Biggs" userId="b01c3c98-4b69-4935-963c-00d81d8d5634" providerId="ADAL" clId="{3289FA2A-B457-E546-A570-F75D4E3BBA06}" dt="2024-09-23T21:33:16.415" v="5829" actId="171"/>
          <ac:picMkLst>
            <pc:docMk/>
            <pc:sldMk cId="0" sldId="287"/>
            <ac:picMk id="7" creationId="{4D6B7C55-079E-B705-DA54-88BDCFC7E371}"/>
          </ac:picMkLst>
        </pc:picChg>
        <pc:picChg chg="add mod">
          <ac:chgData name="Patrick Biggs" userId="b01c3c98-4b69-4935-963c-00d81d8d5634" providerId="ADAL" clId="{3289FA2A-B457-E546-A570-F75D4E3BBA06}" dt="2024-09-23T21:33:16.415" v="5829" actId="171"/>
          <ac:picMkLst>
            <pc:docMk/>
            <pc:sldMk cId="0" sldId="287"/>
            <ac:picMk id="9" creationId="{FA336A25-25C3-A0AE-16D7-ABF9485F2AF2}"/>
          </ac:picMkLst>
        </pc:picChg>
        <pc:picChg chg="del">
          <ac:chgData name="Patrick Biggs" userId="b01c3c98-4b69-4935-963c-00d81d8d5634" providerId="ADAL" clId="{3289FA2A-B457-E546-A570-F75D4E3BBA06}" dt="2024-09-23T18:53:25.615" v="2468" actId="478"/>
          <ac:picMkLst>
            <pc:docMk/>
            <pc:sldMk cId="0" sldId="287"/>
            <ac:picMk id="444" creationId="{00000000-0000-0000-0000-000000000000}"/>
          </ac:picMkLst>
        </pc:picChg>
        <pc:picChg chg="del mod">
          <ac:chgData name="Patrick Biggs" userId="b01c3c98-4b69-4935-963c-00d81d8d5634" providerId="ADAL" clId="{3289FA2A-B457-E546-A570-F75D4E3BBA06}" dt="2024-09-23T18:53:23.764" v="2467" actId="478"/>
          <ac:picMkLst>
            <pc:docMk/>
            <pc:sldMk cId="0" sldId="287"/>
            <ac:picMk id="445" creationId="{00000000-0000-0000-0000-000000000000}"/>
          </ac:picMkLst>
        </pc:picChg>
        <pc:picChg chg="del">
          <ac:chgData name="Patrick Biggs" userId="b01c3c98-4b69-4935-963c-00d81d8d5634" providerId="ADAL" clId="{3289FA2A-B457-E546-A570-F75D4E3BBA06}" dt="2024-09-23T18:45:05.461" v="2461" actId="478"/>
          <ac:picMkLst>
            <pc:docMk/>
            <pc:sldMk cId="0" sldId="287"/>
            <ac:picMk id="446" creationId="{00000000-0000-0000-0000-000000000000}"/>
          </ac:picMkLst>
        </pc:picChg>
      </pc:sldChg>
      <pc:sldChg chg="addSp modSp mod">
        <pc:chgData name="Patrick Biggs" userId="b01c3c98-4b69-4935-963c-00d81d8d5634" providerId="ADAL" clId="{3289FA2A-B457-E546-A570-F75D4E3BBA06}" dt="2024-09-23T21:32:49.958" v="5818" actId="1035"/>
        <pc:sldMkLst>
          <pc:docMk/>
          <pc:sldMk cId="0" sldId="288"/>
        </pc:sldMkLst>
        <pc:spChg chg="add mod">
          <ac:chgData name="Patrick Biggs" userId="b01c3c98-4b69-4935-963c-00d81d8d5634" providerId="ADAL" clId="{3289FA2A-B457-E546-A570-F75D4E3BBA06}" dt="2024-09-23T21:32:49.958" v="5818" actId="1035"/>
          <ac:spMkLst>
            <pc:docMk/>
            <pc:sldMk cId="0" sldId="288"/>
            <ac:spMk id="2" creationId="{BCC62929-8EC3-799A-DBEA-D6FB3607FD21}"/>
          </ac:spMkLst>
        </pc:spChg>
        <pc:spChg chg="mod">
          <ac:chgData name="Patrick Biggs" userId="b01c3c98-4b69-4935-963c-00d81d8d5634" providerId="ADAL" clId="{3289FA2A-B457-E546-A570-F75D4E3BBA06}" dt="2024-09-23T19:26:17.264" v="2796" actId="27636"/>
          <ac:spMkLst>
            <pc:docMk/>
            <pc:sldMk cId="0" sldId="288"/>
            <ac:spMk id="454" creationId="{00000000-0000-0000-0000-000000000000}"/>
          </ac:spMkLst>
        </pc:spChg>
        <pc:picChg chg="mod">
          <ac:chgData name="Patrick Biggs" userId="b01c3c98-4b69-4935-963c-00d81d8d5634" providerId="ADAL" clId="{3289FA2A-B457-E546-A570-F75D4E3BBA06}" dt="2024-09-23T21:32:40.983" v="5816" actId="171"/>
          <ac:picMkLst>
            <pc:docMk/>
            <pc:sldMk cId="0" sldId="288"/>
            <ac:picMk id="455" creationId="{00000000-0000-0000-0000-000000000000}"/>
          </ac:picMkLst>
        </pc:picChg>
      </pc:sldChg>
      <pc:sldChg chg="addSp delSp modSp mod">
        <pc:chgData name="Patrick Biggs" userId="b01c3c98-4b69-4935-963c-00d81d8d5634" providerId="ADAL" clId="{3289FA2A-B457-E546-A570-F75D4E3BBA06}" dt="2024-09-24T20:54:44.161" v="9643" actId="20577"/>
        <pc:sldMkLst>
          <pc:docMk/>
          <pc:sldMk cId="0" sldId="289"/>
        </pc:sldMkLst>
        <pc:spChg chg="add mod">
          <ac:chgData name="Patrick Biggs" userId="b01c3c98-4b69-4935-963c-00d81d8d5634" providerId="ADAL" clId="{3289FA2A-B457-E546-A570-F75D4E3BBA06}" dt="2024-09-23T20:30:57.584" v="4344" actId="1035"/>
          <ac:spMkLst>
            <pc:docMk/>
            <pc:sldMk cId="0" sldId="289"/>
            <ac:spMk id="2" creationId="{14FD3280-BCE1-CB8E-025C-F43CF3865031}"/>
          </ac:spMkLst>
        </pc:spChg>
        <pc:spChg chg="mod">
          <ac:chgData name="Patrick Biggs" userId="b01c3c98-4b69-4935-963c-00d81d8d5634" providerId="ADAL" clId="{3289FA2A-B457-E546-A570-F75D4E3BBA06}" dt="2024-09-23T18:43:22.395" v="2460" actId="14100"/>
          <ac:spMkLst>
            <pc:docMk/>
            <pc:sldMk cId="0" sldId="289"/>
            <ac:spMk id="460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4T20:54:44.161" v="9643" actId="20577"/>
          <ac:spMkLst>
            <pc:docMk/>
            <pc:sldMk cId="0" sldId="289"/>
            <ac:spMk id="462" creationId="{00000000-0000-0000-0000-000000000000}"/>
          </ac:spMkLst>
        </pc:spChg>
        <pc:picChg chg="del">
          <ac:chgData name="Patrick Biggs" userId="b01c3c98-4b69-4935-963c-00d81d8d5634" providerId="ADAL" clId="{3289FA2A-B457-E546-A570-F75D4E3BBA06}" dt="2024-09-23T18:42:33.510" v="2410" actId="478"/>
          <ac:picMkLst>
            <pc:docMk/>
            <pc:sldMk cId="0" sldId="289"/>
            <ac:picMk id="463" creationId="{00000000-0000-0000-0000-000000000000}"/>
          </ac:picMkLst>
        </pc:picChg>
        <pc:picChg chg="del">
          <ac:chgData name="Patrick Biggs" userId="b01c3c98-4b69-4935-963c-00d81d8d5634" providerId="ADAL" clId="{3289FA2A-B457-E546-A570-F75D4E3BBA06}" dt="2024-09-23T18:42:32.995" v="2409" actId="478"/>
          <ac:picMkLst>
            <pc:docMk/>
            <pc:sldMk cId="0" sldId="289"/>
            <ac:picMk id="464" creationId="{00000000-0000-0000-0000-000000000000}"/>
          </ac:picMkLst>
        </pc:picChg>
        <pc:picChg chg="del">
          <ac:chgData name="Patrick Biggs" userId="b01c3c98-4b69-4935-963c-00d81d8d5634" providerId="ADAL" clId="{3289FA2A-B457-E546-A570-F75D4E3BBA06}" dt="2024-09-23T18:42:34.016" v="2411" actId="478"/>
          <ac:picMkLst>
            <pc:docMk/>
            <pc:sldMk cId="0" sldId="289"/>
            <ac:picMk id="465" creationId="{00000000-0000-0000-0000-000000000000}"/>
          </ac:picMkLst>
        </pc:picChg>
        <pc:picChg chg="add mod">
          <ac:chgData name="Patrick Biggs" userId="b01c3c98-4b69-4935-963c-00d81d8d5634" providerId="ADAL" clId="{3289FA2A-B457-E546-A570-F75D4E3BBA06}" dt="2024-09-23T20:30:49.046" v="4342" actId="171"/>
          <ac:picMkLst>
            <pc:docMk/>
            <pc:sldMk cId="0" sldId="289"/>
            <ac:picMk id="1026" creationId="{B5ADB9E6-7579-540B-9B96-E64361FEE308}"/>
          </ac:picMkLst>
        </pc:picChg>
        <pc:picChg chg="add mod">
          <ac:chgData name="Patrick Biggs" userId="b01c3c98-4b69-4935-963c-00d81d8d5634" providerId="ADAL" clId="{3289FA2A-B457-E546-A570-F75D4E3BBA06}" dt="2024-09-23T20:30:49.046" v="4342" actId="171"/>
          <ac:picMkLst>
            <pc:docMk/>
            <pc:sldMk cId="0" sldId="289"/>
            <ac:picMk id="1028" creationId="{A4DE93E3-F4A7-27A3-7E57-BC3804247988}"/>
          </ac:picMkLst>
        </pc:picChg>
      </pc:sldChg>
      <pc:sldChg chg="addSp modSp mod">
        <pc:chgData name="Patrick Biggs" userId="b01c3c98-4b69-4935-963c-00d81d8d5634" providerId="ADAL" clId="{3289FA2A-B457-E546-A570-F75D4E3BBA06}" dt="2024-09-24T12:10:38.403" v="6577" actId="20577"/>
        <pc:sldMkLst>
          <pc:docMk/>
          <pc:sldMk cId="0" sldId="290"/>
        </pc:sldMkLst>
        <pc:spChg chg="add mod">
          <ac:chgData name="Patrick Biggs" userId="b01c3c98-4b69-4935-963c-00d81d8d5634" providerId="ADAL" clId="{3289FA2A-B457-E546-A570-F75D4E3BBA06}" dt="2024-09-23T21:36:25.992" v="5876" actId="1035"/>
          <ac:spMkLst>
            <pc:docMk/>
            <pc:sldMk cId="0" sldId="290"/>
            <ac:spMk id="2" creationId="{E815E9DD-12CE-B6D4-1129-03E199820506}"/>
          </ac:spMkLst>
        </pc:spChg>
        <pc:spChg chg="mod">
          <ac:chgData name="Patrick Biggs" userId="b01c3c98-4b69-4935-963c-00d81d8d5634" providerId="ADAL" clId="{3289FA2A-B457-E546-A570-F75D4E3BBA06}" dt="2024-09-24T12:10:38.403" v="6577" actId="20577"/>
          <ac:spMkLst>
            <pc:docMk/>
            <pc:sldMk cId="0" sldId="290"/>
            <ac:spMk id="472" creationId="{00000000-0000-0000-0000-000000000000}"/>
          </ac:spMkLst>
        </pc:spChg>
        <pc:picChg chg="mod modCrop">
          <ac:chgData name="Patrick Biggs" userId="b01c3c98-4b69-4935-963c-00d81d8d5634" providerId="ADAL" clId="{3289FA2A-B457-E546-A570-F75D4E3BBA06}" dt="2024-09-23T21:34:46.996" v="5873" actId="732"/>
          <ac:picMkLst>
            <pc:docMk/>
            <pc:sldMk cId="0" sldId="290"/>
            <ac:picMk id="473" creationId="{00000000-0000-0000-0000-000000000000}"/>
          </ac:picMkLst>
        </pc:picChg>
      </pc:sldChg>
      <pc:sldChg chg="del">
        <pc:chgData name="Patrick Biggs" userId="b01c3c98-4b69-4935-963c-00d81d8d5634" providerId="ADAL" clId="{3289FA2A-B457-E546-A570-F75D4E3BBA06}" dt="2024-09-23T16:54:30.352" v="1049" actId="2696"/>
        <pc:sldMkLst>
          <pc:docMk/>
          <pc:sldMk cId="0" sldId="291"/>
        </pc:sldMkLst>
      </pc:sldChg>
      <pc:sldChg chg="del">
        <pc:chgData name="Patrick Biggs" userId="b01c3c98-4b69-4935-963c-00d81d8d5634" providerId="ADAL" clId="{3289FA2A-B457-E546-A570-F75D4E3BBA06}" dt="2024-09-23T19:45:34.704" v="3147" actId="2696"/>
        <pc:sldMkLst>
          <pc:docMk/>
          <pc:sldMk cId="0" sldId="292"/>
        </pc:sldMkLst>
      </pc:sldChg>
      <pc:sldChg chg="modSp del mod ord">
        <pc:chgData name="Patrick Biggs" userId="b01c3c98-4b69-4935-963c-00d81d8d5634" providerId="ADAL" clId="{3289FA2A-B457-E546-A570-F75D4E3BBA06}" dt="2024-09-23T20:22:37.529" v="3834" actId="2696"/>
        <pc:sldMkLst>
          <pc:docMk/>
          <pc:sldMk cId="0" sldId="293"/>
        </pc:sldMkLst>
        <pc:spChg chg="mod">
          <ac:chgData name="Patrick Biggs" userId="b01c3c98-4b69-4935-963c-00d81d8d5634" providerId="ADAL" clId="{3289FA2A-B457-E546-A570-F75D4E3BBA06}" dt="2024-09-23T20:10:25.325" v="3506" actId="6559"/>
          <ac:spMkLst>
            <pc:docMk/>
            <pc:sldMk cId="0" sldId="293"/>
            <ac:spMk id="539" creationId="{00000000-0000-0000-0000-000000000000}"/>
          </ac:spMkLst>
        </pc:spChg>
      </pc:sldChg>
      <pc:sldChg chg="del">
        <pc:chgData name="Patrick Biggs" userId="b01c3c98-4b69-4935-963c-00d81d8d5634" providerId="ADAL" clId="{3289FA2A-B457-E546-A570-F75D4E3BBA06}" dt="2024-09-24T20:46:21.031" v="9626" actId="2696"/>
        <pc:sldMkLst>
          <pc:docMk/>
          <pc:sldMk cId="0" sldId="294"/>
        </pc:sldMkLst>
      </pc:sldChg>
      <pc:sldChg chg="del">
        <pc:chgData name="Patrick Biggs" userId="b01c3c98-4b69-4935-963c-00d81d8d5634" providerId="ADAL" clId="{3289FA2A-B457-E546-A570-F75D4E3BBA06}" dt="2024-09-24T20:46:19.810" v="9625" actId="2696"/>
        <pc:sldMkLst>
          <pc:docMk/>
          <pc:sldMk cId="0" sldId="295"/>
        </pc:sldMkLst>
      </pc:sldChg>
      <pc:sldChg chg="del">
        <pc:chgData name="Patrick Biggs" userId="b01c3c98-4b69-4935-963c-00d81d8d5634" providerId="ADAL" clId="{3289FA2A-B457-E546-A570-F75D4E3BBA06}" dt="2024-09-24T20:46:17.196" v="9623" actId="2696"/>
        <pc:sldMkLst>
          <pc:docMk/>
          <pc:sldMk cId="0" sldId="296"/>
        </pc:sldMkLst>
      </pc:sldChg>
      <pc:sldChg chg="del">
        <pc:chgData name="Patrick Biggs" userId="b01c3c98-4b69-4935-963c-00d81d8d5634" providerId="ADAL" clId="{3289FA2A-B457-E546-A570-F75D4E3BBA06}" dt="2024-09-24T20:46:18.501" v="9624" actId="2696"/>
        <pc:sldMkLst>
          <pc:docMk/>
          <pc:sldMk cId="0" sldId="297"/>
        </pc:sldMkLst>
      </pc:sldChg>
      <pc:sldChg chg="del">
        <pc:chgData name="Patrick Biggs" userId="b01c3c98-4b69-4935-963c-00d81d8d5634" providerId="ADAL" clId="{3289FA2A-B457-E546-A570-F75D4E3BBA06}" dt="2024-09-24T20:46:14.805" v="9621" actId="2696"/>
        <pc:sldMkLst>
          <pc:docMk/>
          <pc:sldMk cId="0" sldId="298"/>
        </pc:sldMkLst>
      </pc:sldChg>
      <pc:sldChg chg="del">
        <pc:chgData name="Patrick Biggs" userId="b01c3c98-4b69-4935-963c-00d81d8d5634" providerId="ADAL" clId="{3289FA2A-B457-E546-A570-F75D4E3BBA06}" dt="2024-09-24T20:46:16.244" v="9622" actId="2696"/>
        <pc:sldMkLst>
          <pc:docMk/>
          <pc:sldMk cId="0" sldId="299"/>
        </pc:sldMkLst>
      </pc:sldChg>
      <pc:sldChg chg="del">
        <pc:chgData name="Patrick Biggs" userId="b01c3c98-4b69-4935-963c-00d81d8d5634" providerId="ADAL" clId="{3289FA2A-B457-E546-A570-F75D4E3BBA06}" dt="2024-09-24T12:11:42.893" v="6580" actId="2696"/>
        <pc:sldMkLst>
          <pc:docMk/>
          <pc:sldMk cId="0" sldId="300"/>
        </pc:sldMkLst>
      </pc:sldChg>
      <pc:sldChg chg="del">
        <pc:chgData name="Patrick Biggs" userId="b01c3c98-4b69-4935-963c-00d81d8d5634" providerId="ADAL" clId="{3289FA2A-B457-E546-A570-F75D4E3BBA06}" dt="2024-09-24T12:11:46.874" v="6581" actId="2696"/>
        <pc:sldMkLst>
          <pc:docMk/>
          <pc:sldMk cId="0" sldId="301"/>
        </pc:sldMkLst>
      </pc:sldChg>
      <pc:sldChg chg="del">
        <pc:chgData name="Patrick Biggs" userId="b01c3c98-4b69-4935-963c-00d81d8d5634" providerId="ADAL" clId="{3289FA2A-B457-E546-A570-F75D4E3BBA06}" dt="2024-09-24T12:11:47.856" v="6582" actId="2696"/>
        <pc:sldMkLst>
          <pc:docMk/>
          <pc:sldMk cId="0" sldId="302"/>
        </pc:sldMkLst>
      </pc:sldChg>
      <pc:sldChg chg="modSp mod ord">
        <pc:chgData name="Patrick Biggs" userId="b01c3c98-4b69-4935-963c-00d81d8d5634" providerId="ADAL" clId="{3289FA2A-B457-E546-A570-F75D4E3BBA06}" dt="2024-09-23T16:53:49.245" v="1038" actId="20578"/>
        <pc:sldMkLst>
          <pc:docMk/>
          <pc:sldMk cId="0" sldId="303"/>
        </pc:sldMkLst>
        <pc:spChg chg="mod">
          <ac:chgData name="Patrick Biggs" userId="b01c3c98-4b69-4935-963c-00d81d8d5634" providerId="ADAL" clId="{3289FA2A-B457-E546-A570-F75D4E3BBA06}" dt="2024-09-23T16:08:56.819" v="666" actId="20577"/>
          <ac:spMkLst>
            <pc:docMk/>
            <pc:sldMk cId="0" sldId="303"/>
            <ac:spMk id="769" creationId="{00000000-0000-0000-0000-000000000000}"/>
          </ac:spMkLst>
        </pc:spChg>
      </pc:sldChg>
      <pc:sldChg chg="del ord">
        <pc:chgData name="Patrick Biggs" userId="b01c3c98-4b69-4935-963c-00d81d8d5634" providerId="ADAL" clId="{3289FA2A-B457-E546-A570-F75D4E3BBA06}" dt="2024-09-24T20:46:13.515" v="9620" actId="2696"/>
        <pc:sldMkLst>
          <pc:docMk/>
          <pc:sldMk cId="0" sldId="304"/>
        </pc:sldMkLst>
      </pc:sldChg>
      <pc:sldChg chg="addSp delSp modSp add mod setBg">
        <pc:chgData name="Patrick Biggs" userId="b01c3c98-4b69-4935-963c-00d81d8d5634" providerId="ADAL" clId="{3289FA2A-B457-E546-A570-F75D4E3BBA06}" dt="2024-09-23T19:20:31.473" v="2662" actId="20577"/>
        <pc:sldMkLst>
          <pc:docMk/>
          <pc:sldMk cId="0" sldId="305"/>
        </pc:sldMkLst>
        <pc:spChg chg="add mod">
          <ac:chgData name="Patrick Biggs" userId="b01c3c98-4b69-4935-963c-00d81d8d5634" providerId="ADAL" clId="{3289FA2A-B457-E546-A570-F75D4E3BBA06}" dt="2024-09-23T19:20:10.743" v="2657" actId="14100"/>
          <ac:spMkLst>
            <pc:docMk/>
            <pc:sldMk cId="0" sldId="305"/>
            <ac:spMk id="2" creationId="{2DD7D32F-5BF7-ED11-2991-C1AFDA028293}"/>
          </ac:spMkLst>
        </pc:spChg>
        <pc:spChg chg="del">
          <ac:chgData name="Patrick Biggs" userId="b01c3c98-4b69-4935-963c-00d81d8d5634" providerId="ADAL" clId="{3289FA2A-B457-E546-A570-F75D4E3BBA06}" dt="2024-09-20T19:47:05.310" v="2" actId="478"/>
          <ac:spMkLst>
            <pc:docMk/>
            <pc:sldMk cId="0" sldId="305"/>
            <ac:spMk id="185" creationId="{00000000-0000-0000-0000-000000000000}"/>
          </ac:spMkLst>
        </pc:spChg>
        <pc:spChg chg="mod">
          <ac:chgData name="Patrick Biggs" userId="b01c3c98-4b69-4935-963c-00d81d8d5634" providerId="ADAL" clId="{3289FA2A-B457-E546-A570-F75D4E3BBA06}" dt="2024-09-23T19:20:31.473" v="2662" actId="20577"/>
          <ac:spMkLst>
            <pc:docMk/>
            <pc:sldMk cId="0" sldId="305"/>
            <ac:spMk id="188" creationId="{00000000-0000-0000-0000-000000000000}"/>
          </ac:spMkLst>
        </pc:spChg>
      </pc:sldChg>
      <pc:sldChg chg="addSp modSp add mod setBg">
        <pc:chgData name="Patrick Biggs" userId="b01c3c98-4b69-4935-963c-00d81d8d5634" providerId="ADAL" clId="{3289FA2A-B457-E546-A570-F75D4E3BBA06}" dt="2024-09-24T12:12:24.165" v="6584" actId="1076"/>
        <pc:sldMkLst>
          <pc:docMk/>
          <pc:sldMk cId="0" sldId="306"/>
        </pc:sldMkLst>
        <pc:spChg chg="mod">
          <ac:chgData name="Patrick Biggs" userId="b01c3c98-4b69-4935-963c-00d81d8d5634" providerId="ADAL" clId="{3289FA2A-B457-E546-A570-F75D4E3BBA06}" dt="2024-09-24T12:12:24.165" v="6584" actId="1076"/>
          <ac:spMkLst>
            <pc:docMk/>
            <pc:sldMk cId="0" sldId="306"/>
            <ac:spMk id="2" creationId="{1DC2587B-CCA0-D951-7CC2-9C27A9CEA345}"/>
          </ac:spMkLst>
        </pc:spChg>
        <pc:spChg chg="add mod">
          <ac:chgData name="Patrick Biggs" userId="b01c3c98-4b69-4935-963c-00d81d8d5634" providerId="ADAL" clId="{3289FA2A-B457-E546-A570-F75D4E3BBA06}" dt="2024-09-24T12:12:18.823" v="6583" actId="1076"/>
          <ac:spMkLst>
            <pc:docMk/>
            <pc:sldMk cId="0" sldId="306"/>
            <ac:spMk id="3" creationId="{0A343DC3-26D7-3EF1-3653-453307EACC54}"/>
          </ac:spMkLst>
        </pc:spChg>
        <pc:spChg chg="mod">
          <ac:chgData name="Patrick Biggs" userId="b01c3c98-4b69-4935-963c-00d81d8d5634" providerId="ADAL" clId="{3289FA2A-B457-E546-A570-F75D4E3BBA06}" dt="2024-09-20T19:55:35.460" v="604" actId="1076"/>
          <ac:spMkLst>
            <pc:docMk/>
            <pc:sldMk cId="0" sldId="306"/>
            <ac:spMk id="7" creationId="{53668928-6188-36F4-92EC-03C207F07AB5}"/>
          </ac:spMkLst>
        </pc:spChg>
        <pc:spChg chg="mod">
          <ac:chgData name="Patrick Biggs" userId="b01c3c98-4b69-4935-963c-00d81d8d5634" providerId="ADAL" clId="{3289FA2A-B457-E546-A570-F75D4E3BBA06}" dt="2024-09-20T19:55:47.956" v="605" actId="1076"/>
          <ac:spMkLst>
            <pc:docMk/>
            <pc:sldMk cId="0" sldId="306"/>
            <ac:spMk id="203" creationId="{00000000-0000-0000-0000-000000000000}"/>
          </ac:spMkLst>
        </pc:spChg>
      </pc:sldChg>
      <pc:sldChg chg="modSp add del mod">
        <pc:chgData name="Patrick Biggs" userId="b01c3c98-4b69-4935-963c-00d81d8d5634" providerId="ADAL" clId="{3289FA2A-B457-E546-A570-F75D4E3BBA06}" dt="2024-09-20T20:01:32.161" v="636" actId="2696"/>
        <pc:sldMkLst>
          <pc:docMk/>
          <pc:sldMk cId="2176533522" sldId="307"/>
        </pc:sldMkLst>
        <pc:spChg chg="mod">
          <ac:chgData name="Patrick Biggs" userId="b01c3c98-4b69-4935-963c-00d81d8d5634" providerId="ADAL" clId="{3289FA2A-B457-E546-A570-F75D4E3BBA06}" dt="2024-09-20T19:59:19.309" v="635" actId="20577"/>
          <ac:spMkLst>
            <pc:docMk/>
            <pc:sldMk cId="2176533522" sldId="307"/>
            <ac:spMk id="389" creationId="{AB129CF8-23FA-099D-5210-889C81721BF5}"/>
          </ac:spMkLst>
        </pc:spChg>
      </pc:sldChg>
      <pc:sldChg chg="addSp delSp modSp add mod ord">
        <pc:chgData name="Patrick Biggs" userId="b01c3c98-4b69-4935-963c-00d81d8d5634" providerId="ADAL" clId="{3289FA2A-B457-E546-A570-F75D4E3BBA06}" dt="2024-09-24T20:28:44.077" v="9323" actId="1076"/>
        <pc:sldMkLst>
          <pc:docMk/>
          <pc:sldMk cId="4279600330" sldId="307"/>
        </pc:sldMkLst>
        <pc:spChg chg="add mod">
          <ac:chgData name="Patrick Biggs" userId="b01c3c98-4b69-4935-963c-00d81d8d5634" providerId="ADAL" clId="{3289FA2A-B457-E546-A570-F75D4E3BBA06}" dt="2024-09-24T20:28:44.077" v="9323" actId="1076"/>
          <ac:spMkLst>
            <pc:docMk/>
            <pc:sldMk cId="4279600330" sldId="307"/>
            <ac:spMk id="2" creationId="{1332B152-C7EA-428A-F5FD-35B856BD936C}"/>
          </ac:spMkLst>
        </pc:spChg>
        <pc:spChg chg="add del mod">
          <ac:chgData name="Patrick Biggs" userId="b01c3c98-4b69-4935-963c-00d81d8d5634" providerId="ADAL" clId="{3289FA2A-B457-E546-A570-F75D4E3BBA06}" dt="2024-09-24T20:28:36.457" v="9322" actId="478"/>
          <ac:spMkLst>
            <pc:docMk/>
            <pc:sldMk cId="4279600330" sldId="307"/>
            <ac:spMk id="4" creationId="{7A6ADFD0-8F28-E48E-D6F4-C3540ADDC450}"/>
          </ac:spMkLst>
        </pc:spChg>
        <pc:spChg chg="del mod">
          <ac:chgData name="Patrick Biggs" userId="b01c3c98-4b69-4935-963c-00d81d8d5634" providerId="ADAL" clId="{3289FA2A-B457-E546-A570-F75D4E3BBA06}" dt="2024-09-24T20:28:34.419" v="9321" actId="478"/>
          <ac:spMkLst>
            <pc:docMk/>
            <pc:sldMk cId="4279600330" sldId="307"/>
            <ac:spMk id="383" creationId="{FAC4D412-D8DE-571D-BA7D-4DB7E3CD7DD4}"/>
          </ac:spMkLst>
        </pc:spChg>
        <pc:spChg chg="mod">
          <ac:chgData name="Patrick Biggs" userId="b01c3c98-4b69-4935-963c-00d81d8d5634" providerId="ADAL" clId="{3289FA2A-B457-E546-A570-F75D4E3BBA06}" dt="2024-09-20T20:01:55.372" v="642" actId="20577"/>
          <ac:spMkLst>
            <pc:docMk/>
            <pc:sldMk cId="4279600330" sldId="307"/>
            <ac:spMk id="384" creationId="{69794EB3-BB86-5721-4745-B117A22EE35F}"/>
          </ac:spMkLst>
        </pc:spChg>
      </pc:sldChg>
      <pc:sldChg chg="addSp delSp modSp add mod ord">
        <pc:chgData name="Patrick Biggs" userId="b01c3c98-4b69-4935-963c-00d81d8d5634" providerId="ADAL" clId="{3289FA2A-B457-E546-A570-F75D4E3BBA06}" dt="2024-09-24T20:45:58.686" v="9619" actId="20577"/>
        <pc:sldMkLst>
          <pc:docMk/>
          <pc:sldMk cId="2482508385" sldId="308"/>
        </pc:sldMkLst>
        <pc:spChg chg="add mod">
          <ac:chgData name="Patrick Biggs" userId="b01c3c98-4b69-4935-963c-00d81d8d5634" providerId="ADAL" clId="{3289FA2A-B457-E546-A570-F75D4E3BBA06}" dt="2024-09-24T20:45:58.686" v="9619" actId="20577"/>
          <ac:spMkLst>
            <pc:docMk/>
            <pc:sldMk cId="2482508385" sldId="308"/>
            <ac:spMk id="2" creationId="{94A9A300-6257-FD9D-0CF5-236BD9652CD6}"/>
          </ac:spMkLst>
        </pc:spChg>
        <pc:spChg chg="add del mod">
          <ac:chgData name="Patrick Biggs" userId="b01c3c98-4b69-4935-963c-00d81d8d5634" providerId="ADAL" clId="{3289FA2A-B457-E546-A570-F75D4E3BBA06}" dt="2024-09-24T20:45:56.258" v="9617" actId="478"/>
          <ac:spMkLst>
            <pc:docMk/>
            <pc:sldMk cId="2482508385" sldId="308"/>
            <ac:spMk id="4" creationId="{D6C6DDDA-4F7C-9629-3C36-2EB5C67D6327}"/>
          </ac:spMkLst>
        </pc:spChg>
        <pc:spChg chg="del mod">
          <ac:chgData name="Patrick Biggs" userId="b01c3c98-4b69-4935-963c-00d81d8d5634" providerId="ADAL" clId="{3289FA2A-B457-E546-A570-F75D4E3BBA06}" dt="2024-09-24T20:45:54.661" v="9616" actId="478"/>
          <ac:spMkLst>
            <pc:docMk/>
            <pc:sldMk cId="2482508385" sldId="308"/>
            <ac:spMk id="383" creationId="{6DD45A8B-DF8C-865E-37AC-E728C676E1E2}"/>
          </ac:spMkLst>
        </pc:spChg>
        <pc:spChg chg="mod">
          <ac:chgData name="Patrick Biggs" userId="b01c3c98-4b69-4935-963c-00d81d8d5634" providerId="ADAL" clId="{3289FA2A-B457-E546-A570-F75D4E3BBA06}" dt="2024-09-20T20:03:18.453" v="649" actId="20577"/>
          <ac:spMkLst>
            <pc:docMk/>
            <pc:sldMk cId="2482508385" sldId="308"/>
            <ac:spMk id="384" creationId="{DDE3BB89-2598-CC62-EC34-F1A8EFEBC4B9}"/>
          </ac:spMkLst>
        </pc:spChg>
      </pc:sldChg>
      <pc:sldChg chg="addSp delSp modSp add mod">
        <pc:chgData name="Patrick Biggs" userId="b01c3c98-4b69-4935-963c-00d81d8d5634" providerId="ADAL" clId="{3289FA2A-B457-E546-A570-F75D4E3BBA06}" dt="2024-09-23T19:23:31.797" v="2683" actId="20577"/>
        <pc:sldMkLst>
          <pc:docMk/>
          <pc:sldMk cId="354179411" sldId="309"/>
        </pc:sldMkLst>
        <pc:spChg chg="del">
          <ac:chgData name="Patrick Biggs" userId="b01c3c98-4b69-4935-963c-00d81d8d5634" providerId="ADAL" clId="{3289FA2A-B457-E546-A570-F75D4E3BBA06}" dt="2024-09-23T19:19:20.640" v="2654" actId="478"/>
          <ac:spMkLst>
            <pc:docMk/>
            <pc:sldMk cId="354179411" sldId="309"/>
            <ac:spMk id="2" creationId="{8CD0E618-0128-457C-7A88-D4E5B5462934}"/>
          </ac:spMkLst>
        </pc:spChg>
        <pc:spChg chg="mod">
          <ac:chgData name="Patrick Biggs" userId="b01c3c98-4b69-4935-963c-00d81d8d5634" providerId="ADAL" clId="{3289FA2A-B457-E546-A570-F75D4E3BBA06}" dt="2024-09-23T19:19:29.514" v="2655" actId="1076"/>
          <ac:spMkLst>
            <pc:docMk/>
            <pc:sldMk cId="354179411" sldId="309"/>
            <ac:spMk id="3" creationId="{FE8BB579-211A-4BDD-6964-23D208176D9C}"/>
          </ac:spMkLst>
        </pc:spChg>
        <pc:spChg chg="mod">
          <ac:chgData name="Patrick Biggs" userId="b01c3c98-4b69-4935-963c-00d81d8d5634" providerId="ADAL" clId="{3289FA2A-B457-E546-A570-F75D4E3BBA06}" dt="2024-09-23T19:16:34.456" v="2567" actId="1076"/>
          <ac:spMkLst>
            <pc:docMk/>
            <pc:sldMk cId="354179411" sldId="309"/>
            <ac:spMk id="7" creationId="{8AFD708A-CB3F-1C27-041A-D2F30CE33E11}"/>
          </ac:spMkLst>
        </pc:spChg>
        <pc:spChg chg="mod">
          <ac:chgData name="Patrick Biggs" userId="b01c3c98-4b69-4935-963c-00d81d8d5634" providerId="ADAL" clId="{3289FA2A-B457-E546-A570-F75D4E3BBA06}" dt="2024-09-23T19:23:31.797" v="2683" actId="20577"/>
          <ac:spMkLst>
            <pc:docMk/>
            <pc:sldMk cId="354179411" sldId="309"/>
            <ac:spMk id="203" creationId="{34E3DAEB-3E16-9341-70A3-1BDAF6C34CB9}"/>
          </ac:spMkLst>
        </pc:spChg>
        <pc:picChg chg="mod modCrop">
          <ac:chgData name="Patrick Biggs" userId="b01c3c98-4b69-4935-963c-00d81d8d5634" providerId="ADAL" clId="{3289FA2A-B457-E546-A570-F75D4E3BBA06}" dt="2024-09-23T19:18:47.400" v="2653" actId="1035"/>
          <ac:picMkLst>
            <pc:docMk/>
            <pc:sldMk cId="354179411" sldId="309"/>
            <ac:picMk id="4" creationId="{0E555811-888B-90E5-A8D5-F1B90CCC9498}"/>
          </ac:picMkLst>
        </pc:picChg>
        <pc:picChg chg="add mod">
          <ac:chgData name="Patrick Biggs" userId="b01c3c98-4b69-4935-963c-00d81d8d5634" providerId="ADAL" clId="{3289FA2A-B457-E546-A570-F75D4E3BBA06}" dt="2024-09-23T19:16:27.526" v="2564"/>
          <ac:picMkLst>
            <pc:docMk/>
            <pc:sldMk cId="354179411" sldId="309"/>
            <ac:picMk id="6" creationId="{A7765254-436D-A142-CD6B-AC47533B7EF7}"/>
          </ac:picMkLst>
        </pc:picChg>
      </pc:sldChg>
      <pc:sldChg chg="addSp delSp modSp new mod">
        <pc:chgData name="Patrick Biggs" userId="b01c3c98-4b69-4935-963c-00d81d8d5634" providerId="ADAL" clId="{3289FA2A-B457-E546-A570-F75D4E3BBA06}" dt="2024-09-24T20:48:12.331" v="9637"/>
        <pc:sldMkLst>
          <pc:docMk/>
          <pc:sldMk cId="2959162874" sldId="310"/>
        </pc:sldMkLst>
        <pc:spChg chg="del">
          <ac:chgData name="Patrick Biggs" userId="b01c3c98-4b69-4935-963c-00d81d8d5634" providerId="ADAL" clId="{3289FA2A-B457-E546-A570-F75D4E3BBA06}" dt="2024-09-23T19:28:37.084" v="2822" actId="478"/>
          <ac:spMkLst>
            <pc:docMk/>
            <pc:sldMk cId="2959162874" sldId="310"/>
            <ac:spMk id="2" creationId="{2C567A6D-94FF-6DD5-B79B-302867B0D26C}"/>
          </ac:spMkLst>
        </pc:spChg>
        <pc:spChg chg="add del mod">
          <ac:chgData name="Patrick Biggs" userId="b01c3c98-4b69-4935-963c-00d81d8d5634" providerId="ADAL" clId="{3289FA2A-B457-E546-A570-F75D4E3BBA06}" dt="2024-09-23T19:30:18.429" v="2834" actId="478"/>
          <ac:spMkLst>
            <pc:docMk/>
            <pc:sldMk cId="2959162874" sldId="310"/>
            <ac:spMk id="3" creationId="{6F46B4E5-5F23-8493-F2CA-50FCCE233F2D}"/>
          </ac:spMkLst>
        </pc:spChg>
        <pc:spChg chg="add mod">
          <ac:chgData name="Patrick Biggs" userId="b01c3c98-4b69-4935-963c-00d81d8d5634" providerId="ADAL" clId="{3289FA2A-B457-E546-A570-F75D4E3BBA06}" dt="2024-09-23T19:54:12.560" v="3244" actId="206"/>
          <ac:spMkLst>
            <pc:docMk/>
            <pc:sldMk cId="2959162874" sldId="310"/>
            <ac:spMk id="4" creationId="{3ED981F8-EE42-9799-EBCD-537C1703D681}"/>
          </ac:spMkLst>
        </pc:spChg>
        <pc:spChg chg="add mod">
          <ac:chgData name="Patrick Biggs" userId="b01c3c98-4b69-4935-963c-00d81d8d5634" providerId="ADAL" clId="{3289FA2A-B457-E546-A570-F75D4E3BBA06}" dt="2024-09-23T20:15:48.249" v="3637" actId="20577"/>
          <ac:spMkLst>
            <pc:docMk/>
            <pc:sldMk cId="2959162874" sldId="310"/>
            <ac:spMk id="5" creationId="{1213570B-132F-8165-C813-4921B614E201}"/>
          </ac:spMkLst>
        </pc:spChg>
        <pc:spChg chg="add mod">
          <ac:chgData name="Patrick Biggs" userId="b01c3c98-4b69-4935-963c-00d81d8d5634" providerId="ADAL" clId="{3289FA2A-B457-E546-A570-F75D4E3BBA06}" dt="2024-09-23T20:22:31.909" v="3833" actId="1038"/>
          <ac:spMkLst>
            <pc:docMk/>
            <pc:sldMk cId="2959162874" sldId="310"/>
            <ac:spMk id="12" creationId="{6EF609C3-4CD6-F2F0-42B5-C653234C9C93}"/>
          </ac:spMkLst>
        </pc:spChg>
        <pc:spChg chg="add del mod">
          <ac:chgData name="Patrick Biggs" userId="b01c3c98-4b69-4935-963c-00d81d8d5634" providerId="ADAL" clId="{3289FA2A-B457-E546-A570-F75D4E3BBA06}" dt="2024-09-23T20:15:51.969" v="3638" actId="478"/>
          <ac:spMkLst>
            <pc:docMk/>
            <pc:sldMk cId="2959162874" sldId="310"/>
            <ac:spMk id="13" creationId="{77C79FC9-74CE-9FD0-F8FC-6F7193E248E6}"/>
          </ac:spMkLst>
        </pc:spChg>
        <pc:spChg chg="add mod">
          <ac:chgData name="Patrick Biggs" userId="b01c3c98-4b69-4935-963c-00d81d8d5634" providerId="ADAL" clId="{3289FA2A-B457-E546-A570-F75D4E3BBA06}" dt="2024-09-23T19:56:52.472" v="3318" actId="1036"/>
          <ac:spMkLst>
            <pc:docMk/>
            <pc:sldMk cId="2959162874" sldId="310"/>
            <ac:spMk id="18" creationId="{81CA1774-8C1B-E4CE-115D-69FEB9E91AE5}"/>
          </ac:spMkLst>
        </pc:spChg>
        <pc:spChg chg="add mod">
          <ac:chgData name="Patrick Biggs" userId="b01c3c98-4b69-4935-963c-00d81d8d5634" providerId="ADAL" clId="{3289FA2A-B457-E546-A570-F75D4E3BBA06}" dt="2024-09-23T19:56:52.472" v="3318" actId="1036"/>
          <ac:spMkLst>
            <pc:docMk/>
            <pc:sldMk cId="2959162874" sldId="310"/>
            <ac:spMk id="23" creationId="{3324D545-508F-43C1-FA66-014B95C19B42}"/>
          </ac:spMkLst>
        </pc:spChg>
        <pc:spChg chg="add mod">
          <ac:chgData name="Patrick Biggs" userId="b01c3c98-4b69-4935-963c-00d81d8d5634" providerId="ADAL" clId="{3289FA2A-B457-E546-A570-F75D4E3BBA06}" dt="2024-09-23T19:56:52.472" v="3318" actId="1036"/>
          <ac:spMkLst>
            <pc:docMk/>
            <pc:sldMk cId="2959162874" sldId="310"/>
            <ac:spMk id="24" creationId="{8131317B-37F7-9C3A-4F4B-2D504B4100BC}"/>
          </ac:spMkLst>
        </pc:spChg>
        <pc:spChg chg="add mod">
          <ac:chgData name="Patrick Biggs" userId="b01c3c98-4b69-4935-963c-00d81d8d5634" providerId="ADAL" clId="{3289FA2A-B457-E546-A570-F75D4E3BBA06}" dt="2024-09-23T19:56:52.472" v="3318" actId="1036"/>
          <ac:spMkLst>
            <pc:docMk/>
            <pc:sldMk cId="2959162874" sldId="310"/>
            <ac:spMk id="26" creationId="{6D022EC7-F98B-E2F7-F9A0-041CA4FEC5FB}"/>
          </ac:spMkLst>
        </pc:spChg>
        <pc:spChg chg="add mod">
          <ac:chgData name="Patrick Biggs" userId="b01c3c98-4b69-4935-963c-00d81d8d5634" providerId="ADAL" clId="{3289FA2A-B457-E546-A570-F75D4E3BBA06}" dt="2024-09-23T19:57:05.614" v="3321" actId="14100"/>
          <ac:spMkLst>
            <pc:docMk/>
            <pc:sldMk cId="2959162874" sldId="310"/>
            <ac:spMk id="31" creationId="{AEE64141-8EA0-D79E-92C8-7B72683F4A36}"/>
          </ac:spMkLst>
        </pc:spChg>
        <pc:spChg chg="add mod">
          <ac:chgData name="Patrick Biggs" userId="b01c3c98-4b69-4935-963c-00d81d8d5634" providerId="ADAL" clId="{3289FA2A-B457-E546-A570-F75D4E3BBA06}" dt="2024-09-23T19:57:05.614" v="3321" actId="14100"/>
          <ac:spMkLst>
            <pc:docMk/>
            <pc:sldMk cId="2959162874" sldId="310"/>
            <ac:spMk id="36" creationId="{DB50AE2B-5780-0584-DFC8-F6D768239A30}"/>
          </ac:spMkLst>
        </pc:spChg>
        <pc:spChg chg="add mod">
          <ac:chgData name="Patrick Biggs" userId="b01c3c98-4b69-4935-963c-00d81d8d5634" providerId="ADAL" clId="{3289FA2A-B457-E546-A570-F75D4E3BBA06}" dt="2024-09-23T19:57:05.614" v="3321" actId="14100"/>
          <ac:spMkLst>
            <pc:docMk/>
            <pc:sldMk cId="2959162874" sldId="310"/>
            <ac:spMk id="37" creationId="{7347F323-485A-A29D-9BBD-8487A84A133A}"/>
          </ac:spMkLst>
        </pc:spChg>
        <pc:spChg chg="add mod">
          <ac:chgData name="Patrick Biggs" userId="b01c3c98-4b69-4935-963c-00d81d8d5634" providerId="ADAL" clId="{3289FA2A-B457-E546-A570-F75D4E3BBA06}" dt="2024-09-23T19:57:05.614" v="3321" actId="14100"/>
          <ac:spMkLst>
            <pc:docMk/>
            <pc:sldMk cId="2959162874" sldId="310"/>
            <ac:spMk id="39" creationId="{DEE00A7D-3505-FBF1-C664-1A8144694D0C}"/>
          </ac:spMkLst>
        </pc:spChg>
        <pc:spChg chg="add del mod">
          <ac:chgData name="Patrick Biggs" userId="b01c3c98-4b69-4935-963c-00d81d8d5634" providerId="ADAL" clId="{3289FA2A-B457-E546-A570-F75D4E3BBA06}" dt="2024-09-23T20:22:26.196" v="3828" actId="1038"/>
          <ac:spMkLst>
            <pc:docMk/>
            <pc:sldMk cId="2959162874" sldId="310"/>
            <ac:spMk id="44" creationId="{5ADD7B85-9F29-C531-0107-E5C2B63C4B64}"/>
          </ac:spMkLst>
        </pc:spChg>
        <pc:spChg chg="add mod">
          <ac:chgData name="Patrick Biggs" userId="b01c3c98-4b69-4935-963c-00d81d8d5634" providerId="ADAL" clId="{3289FA2A-B457-E546-A570-F75D4E3BBA06}" dt="2024-09-23T20:33:34.257" v="4381" actId="1037"/>
          <ac:spMkLst>
            <pc:docMk/>
            <pc:sldMk cId="2959162874" sldId="310"/>
            <ac:spMk id="45" creationId="{D22C1CE4-F81F-B2DE-98F4-4660A4E2666C}"/>
          </ac:spMkLst>
        </pc:spChg>
        <pc:spChg chg="add del mod">
          <ac:chgData name="Patrick Biggs" userId="b01c3c98-4b69-4935-963c-00d81d8d5634" providerId="ADAL" clId="{3289FA2A-B457-E546-A570-F75D4E3BBA06}" dt="2024-09-23T20:17:06.628" v="3653" actId="478"/>
          <ac:spMkLst>
            <pc:docMk/>
            <pc:sldMk cId="2959162874" sldId="310"/>
            <ac:spMk id="46" creationId="{F430A001-EE10-966C-7045-34E8C5EBA5B2}"/>
          </ac:spMkLst>
        </pc:spChg>
        <pc:spChg chg="add del mod">
          <ac:chgData name="Patrick Biggs" userId="b01c3c98-4b69-4935-963c-00d81d8d5634" providerId="ADAL" clId="{3289FA2A-B457-E546-A570-F75D4E3BBA06}" dt="2024-09-23T20:03:22.413" v="3405" actId="478"/>
          <ac:spMkLst>
            <pc:docMk/>
            <pc:sldMk cId="2959162874" sldId="310"/>
            <ac:spMk id="47" creationId="{191311E1-01DB-5E26-FD2F-039C29883C56}"/>
          </ac:spMkLst>
        </pc:spChg>
        <pc:spChg chg="add mod">
          <ac:chgData name="Patrick Biggs" userId="b01c3c98-4b69-4935-963c-00d81d8d5634" providerId="ADAL" clId="{3289FA2A-B457-E546-A570-F75D4E3BBA06}" dt="2024-09-24T20:48:12.331" v="9637"/>
          <ac:spMkLst>
            <pc:docMk/>
            <pc:sldMk cId="2959162874" sldId="310"/>
            <ac:spMk id="48" creationId="{8DADC646-97A3-D2AB-F13D-D96EE5551607}"/>
          </ac:spMkLst>
        </pc:spChg>
        <pc:spChg chg="add mod">
          <ac:chgData name="Patrick Biggs" userId="b01c3c98-4b69-4935-963c-00d81d8d5634" providerId="ADAL" clId="{3289FA2A-B457-E546-A570-F75D4E3BBA06}" dt="2024-09-24T14:51:56.468" v="6587" actId="12"/>
          <ac:spMkLst>
            <pc:docMk/>
            <pc:sldMk cId="2959162874" sldId="310"/>
            <ac:spMk id="49" creationId="{0EEAA630-B714-8B9D-D45B-A6690A6E57CA}"/>
          </ac:spMkLst>
        </pc:spChg>
        <pc:spChg chg="add mod">
          <ac:chgData name="Patrick Biggs" userId="b01c3c98-4b69-4935-963c-00d81d8d5634" providerId="ADAL" clId="{3289FA2A-B457-E546-A570-F75D4E3BBA06}" dt="2024-09-23T20:21:46.470" v="3802" actId="1076"/>
          <ac:spMkLst>
            <pc:docMk/>
            <pc:sldMk cId="2959162874" sldId="310"/>
            <ac:spMk id="50" creationId="{248F2539-E026-C756-F24C-7BD01C24C0E6}"/>
          </ac:spMkLst>
        </pc:spChg>
        <pc:spChg chg="add mod">
          <ac:chgData name="Patrick Biggs" userId="b01c3c98-4b69-4935-963c-00d81d8d5634" providerId="ADAL" clId="{3289FA2A-B457-E546-A570-F75D4E3BBA06}" dt="2024-09-23T20:28:04.289" v="4153" actId="1076"/>
          <ac:spMkLst>
            <pc:docMk/>
            <pc:sldMk cId="2959162874" sldId="310"/>
            <ac:spMk id="53" creationId="{9365838B-35BE-03A7-6DB0-719771EBDC99}"/>
          </ac:spMkLst>
        </pc:spChg>
        <pc:picChg chg="add del mod">
          <ac:chgData name="Patrick Biggs" userId="b01c3c98-4b69-4935-963c-00d81d8d5634" providerId="ADAL" clId="{3289FA2A-B457-E546-A570-F75D4E3BBA06}" dt="2024-09-23T19:33:30.140" v="2874" actId="478"/>
          <ac:picMkLst>
            <pc:docMk/>
            <pc:sldMk cId="2959162874" sldId="310"/>
            <ac:picMk id="7" creationId="{3B4DB22F-4697-3124-299A-447D176BDFFB}"/>
          </ac:picMkLst>
        </pc:picChg>
        <pc:picChg chg="add mod">
          <ac:chgData name="Patrick Biggs" userId="b01c3c98-4b69-4935-963c-00d81d8d5634" providerId="ADAL" clId="{3289FA2A-B457-E546-A570-F75D4E3BBA06}" dt="2024-09-23T20:28:26.909" v="4184" actId="1038"/>
          <ac:picMkLst>
            <pc:docMk/>
            <pc:sldMk cId="2959162874" sldId="310"/>
            <ac:picMk id="9" creationId="{2C2379A9-535F-E852-6451-1DDE887A5C4B}"/>
          </ac:picMkLst>
        </pc:picChg>
        <pc:picChg chg="add del mod modCrop">
          <ac:chgData name="Patrick Biggs" userId="b01c3c98-4b69-4935-963c-00d81d8d5634" providerId="ADAL" clId="{3289FA2A-B457-E546-A570-F75D4E3BBA06}" dt="2024-09-23T20:23:37.718" v="3835" actId="478"/>
          <ac:picMkLst>
            <pc:docMk/>
            <pc:sldMk cId="2959162874" sldId="310"/>
            <ac:picMk id="11" creationId="{E088E5DE-60B1-7ED8-5013-58C6E479007E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14" creationId="{CA03E5BD-6952-E5A3-9705-A6DF81622D06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15" creationId="{85F42AC7-6022-4232-3C41-32D2AAA5E0FC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16" creationId="{0AB6EF61-AC85-D704-9D8C-A3F505FD7960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17" creationId="{EAD19A69-51FD-48AB-925D-0959E3BE2E73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19" creationId="{DA63A970-C129-329E-6673-9C5F8FA099BE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20" creationId="{1E8BBE13-36F2-3298-8DBA-2CB887F3055A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21" creationId="{257FA459-5EA4-3994-905E-F2D39DE1AB34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22" creationId="{1AF584AF-0AA7-BCF3-9931-989A6ADB635F}"/>
          </ac:picMkLst>
        </pc:picChg>
        <pc:picChg chg="add mod">
          <ac:chgData name="Patrick Biggs" userId="b01c3c98-4b69-4935-963c-00d81d8d5634" providerId="ADAL" clId="{3289FA2A-B457-E546-A570-F75D4E3BBA06}" dt="2024-09-23T19:56:52.472" v="3318" actId="1036"/>
          <ac:picMkLst>
            <pc:docMk/>
            <pc:sldMk cId="2959162874" sldId="310"/>
            <ac:picMk id="25" creationId="{887729DA-5D66-5D39-EA9F-2D284E065341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27" creationId="{5E985FCF-B1FE-2B43-2CBE-73A3DC196BF3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28" creationId="{76DB9E47-CCEE-5ECE-3EC6-E634E9B45E8E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29" creationId="{7C52A40F-E2D7-3A74-3651-90204C3C8E39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0" creationId="{CB7DA1F8-9BB9-118F-42D6-4B97AECAF0B9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2" creationId="{9B68C76A-9E41-4185-7C80-31E53A7F11FB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3" creationId="{379456A7-A852-C6AC-C388-1B842FDB392A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4" creationId="{D542DDBD-CFE6-CA92-E37C-C85BDB20BE3A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5" creationId="{667BC489-437D-1280-B78C-2909B83AF09B}"/>
          </ac:picMkLst>
        </pc:picChg>
        <pc:picChg chg="add mod">
          <ac:chgData name="Patrick Biggs" userId="b01c3c98-4b69-4935-963c-00d81d8d5634" providerId="ADAL" clId="{3289FA2A-B457-E546-A570-F75D4E3BBA06}" dt="2024-09-23T19:57:05.614" v="3321" actId="14100"/>
          <ac:picMkLst>
            <pc:docMk/>
            <pc:sldMk cId="2959162874" sldId="310"/>
            <ac:picMk id="38" creationId="{9BE3B856-2587-C03F-8427-2235011E15E0}"/>
          </ac:picMkLst>
        </pc:picChg>
        <pc:picChg chg="add del mod">
          <ac:chgData name="Patrick Biggs" userId="b01c3c98-4b69-4935-963c-00d81d8d5634" providerId="ADAL" clId="{3289FA2A-B457-E546-A570-F75D4E3BBA06}" dt="2024-09-23T19:58:07.115" v="3325" actId="478"/>
          <ac:picMkLst>
            <pc:docMk/>
            <pc:sldMk cId="2959162874" sldId="310"/>
            <ac:picMk id="41" creationId="{2C02B00F-1C54-7CBC-1C16-6DFFA1A887BE}"/>
          </ac:picMkLst>
        </pc:picChg>
        <pc:picChg chg="add del mod">
          <ac:chgData name="Patrick Biggs" userId="b01c3c98-4b69-4935-963c-00d81d8d5634" providerId="ADAL" clId="{3289FA2A-B457-E546-A570-F75D4E3BBA06}" dt="2024-09-23T20:17:01.925" v="3651" actId="478"/>
          <ac:picMkLst>
            <pc:docMk/>
            <pc:sldMk cId="2959162874" sldId="310"/>
            <ac:picMk id="43" creationId="{BF9EB931-7534-D945-D6D0-E8A307F8BFB0}"/>
          </ac:picMkLst>
        </pc:picChg>
        <pc:picChg chg="add mod">
          <ac:chgData name="Patrick Biggs" userId="b01c3c98-4b69-4935-963c-00d81d8d5634" providerId="ADAL" clId="{3289FA2A-B457-E546-A570-F75D4E3BBA06}" dt="2024-09-23T20:24:02.186" v="3841" actId="14100"/>
          <ac:picMkLst>
            <pc:docMk/>
            <pc:sldMk cId="2959162874" sldId="310"/>
            <ac:picMk id="52" creationId="{7FC5B8B2-7A03-2A98-7F8F-6EF30B26550D}"/>
          </ac:picMkLst>
        </pc:picChg>
      </pc:sldChg>
      <pc:sldChg chg="add del">
        <pc:chgData name="Patrick Biggs" userId="b01c3c98-4b69-4935-963c-00d81d8d5634" providerId="ADAL" clId="{3289FA2A-B457-E546-A570-F75D4E3BBA06}" dt="2024-09-23T20:10:03.210" v="3504" actId="2696"/>
        <pc:sldMkLst>
          <pc:docMk/>
          <pc:sldMk cId="2337064533" sldId="311"/>
        </pc:sldMkLst>
      </pc:sldChg>
      <pc:sldChg chg="addSp delSp modSp add mod">
        <pc:chgData name="Patrick Biggs" userId="b01c3c98-4b69-4935-963c-00d81d8d5634" providerId="ADAL" clId="{3289FA2A-B457-E546-A570-F75D4E3BBA06}" dt="2024-09-24T20:47:32.512" v="9629" actId="20577"/>
        <pc:sldMkLst>
          <pc:docMk/>
          <pc:sldMk cId="3741781533" sldId="311"/>
        </pc:sldMkLst>
        <pc:spChg chg="add mod">
          <ac:chgData name="Patrick Biggs" userId="b01c3c98-4b69-4935-963c-00d81d8d5634" providerId="ADAL" clId="{3289FA2A-B457-E546-A570-F75D4E3BBA06}" dt="2024-09-23T21:15:43.439" v="5469" actId="1076"/>
          <ac:spMkLst>
            <pc:docMk/>
            <pc:sldMk cId="3741781533" sldId="311"/>
            <ac:spMk id="2" creationId="{F754654E-53E8-D77F-D4DD-8A68C27158F3}"/>
          </ac:spMkLst>
        </pc:spChg>
        <pc:spChg chg="add mod">
          <ac:chgData name="Patrick Biggs" userId="b01c3c98-4b69-4935-963c-00d81d8d5634" providerId="ADAL" clId="{3289FA2A-B457-E546-A570-F75D4E3BBA06}" dt="2024-09-23T21:15:50.945" v="5471" actId="1076"/>
          <ac:spMkLst>
            <pc:docMk/>
            <pc:sldMk cId="3741781533" sldId="311"/>
            <ac:spMk id="6" creationId="{C73F1B4D-B37B-A529-9FD5-1D2CE766B261}"/>
          </ac:spMkLst>
        </pc:spChg>
        <pc:spChg chg="mod">
          <ac:chgData name="Patrick Biggs" userId="b01c3c98-4b69-4935-963c-00d81d8d5634" providerId="ADAL" clId="{3289FA2A-B457-E546-A570-F75D4E3BBA06}" dt="2024-09-24T20:47:32.512" v="9629" actId="20577"/>
          <ac:spMkLst>
            <pc:docMk/>
            <pc:sldMk cId="3741781533" sldId="311"/>
            <ac:spMk id="12" creationId="{F7833909-797A-D9EB-1216-4B0009FD7799}"/>
          </ac:spMkLst>
        </pc:spChg>
        <pc:spChg chg="mod">
          <ac:chgData name="Patrick Biggs" userId="b01c3c98-4b69-4935-963c-00d81d8d5634" providerId="ADAL" clId="{3289FA2A-B457-E546-A570-F75D4E3BBA06}" dt="2024-09-23T21:15:42.196" v="5468" actId="1035"/>
          <ac:spMkLst>
            <pc:docMk/>
            <pc:sldMk cId="3741781533" sldId="311"/>
            <ac:spMk id="44" creationId="{F9617779-0611-2E2F-3F35-CEB96B49A484}"/>
          </ac:spMkLst>
        </pc:spChg>
        <pc:spChg chg="mod">
          <ac:chgData name="Patrick Biggs" userId="b01c3c98-4b69-4935-963c-00d81d8d5634" providerId="ADAL" clId="{3289FA2A-B457-E546-A570-F75D4E3BBA06}" dt="2024-09-23T21:15:42.196" v="5468" actId="1035"/>
          <ac:spMkLst>
            <pc:docMk/>
            <pc:sldMk cId="3741781533" sldId="311"/>
            <ac:spMk id="45" creationId="{DAB92F1A-1D2F-8C09-A131-A735431A8BE8}"/>
          </ac:spMkLst>
        </pc:spChg>
        <pc:spChg chg="mod">
          <ac:chgData name="Patrick Biggs" userId="b01c3c98-4b69-4935-963c-00d81d8d5634" providerId="ADAL" clId="{3289FA2A-B457-E546-A570-F75D4E3BBA06}" dt="2024-09-23T21:15:56.670" v="5476" actId="1035"/>
          <ac:spMkLst>
            <pc:docMk/>
            <pc:sldMk cId="3741781533" sldId="311"/>
            <ac:spMk id="46" creationId="{CC2503CE-7290-87E6-7611-0C938E9D903E}"/>
          </ac:spMkLst>
        </pc:spChg>
        <pc:picChg chg="add mod">
          <ac:chgData name="Patrick Biggs" userId="b01c3c98-4b69-4935-963c-00d81d8d5634" providerId="ADAL" clId="{3289FA2A-B457-E546-A570-F75D4E3BBA06}" dt="2024-09-23T20:28:35.565" v="4185"/>
          <ac:picMkLst>
            <pc:docMk/>
            <pc:sldMk cId="3741781533" sldId="311"/>
            <ac:picMk id="3" creationId="{5C72E00F-3656-35F0-ABBF-AF71D1789B47}"/>
          </ac:picMkLst>
        </pc:picChg>
        <pc:picChg chg="del">
          <ac:chgData name="Patrick Biggs" userId="b01c3c98-4b69-4935-963c-00d81d8d5634" providerId="ADAL" clId="{3289FA2A-B457-E546-A570-F75D4E3BBA06}" dt="2024-09-23T20:28:38.132" v="4186" actId="478"/>
          <ac:picMkLst>
            <pc:docMk/>
            <pc:sldMk cId="3741781533" sldId="311"/>
            <ac:picMk id="9" creationId="{87F82EAA-668E-1B5E-814D-EA68C8382188}"/>
          </ac:picMkLst>
        </pc:picChg>
        <pc:picChg chg="mod modCrop">
          <ac:chgData name="Patrick Biggs" userId="b01c3c98-4b69-4935-963c-00d81d8d5634" providerId="ADAL" clId="{3289FA2A-B457-E546-A570-F75D4E3BBA06}" dt="2024-09-23T20:26:50.485" v="3999" actId="732"/>
          <ac:picMkLst>
            <pc:docMk/>
            <pc:sldMk cId="3741781533" sldId="311"/>
            <ac:picMk id="11" creationId="{1CC5981D-CFFF-9D5C-E535-8B42588E0AD5}"/>
          </ac:picMkLst>
        </pc:picChg>
        <pc:picChg chg="mod">
          <ac:chgData name="Patrick Biggs" userId="b01c3c98-4b69-4935-963c-00d81d8d5634" providerId="ADAL" clId="{3289FA2A-B457-E546-A570-F75D4E3BBA06}" dt="2024-09-23T21:15:56.670" v="5476" actId="1035"/>
          <ac:picMkLst>
            <pc:docMk/>
            <pc:sldMk cId="3741781533" sldId="311"/>
            <ac:picMk id="43" creationId="{199A4FFA-5A5F-3AA1-78E0-1805D06D480B}"/>
          </ac:picMkLst>
        </pc:picChg>
      </pc:sldChg>
      <pc:sldChg chg="addSp delSp modSp add mod">
        <pc:chgData name="Patrick Biggs" userId="b01c3c98-4b69-4935-963c-00d81d8d5634" providerId="ADAL" clId="{3289FA2A-B457-E546-A570-F75D4E3BBA06}" dt="2024-09-24T20:47:51.016" v="9631" actId="113"/>
        <pc:sldMkLst>
          <pc:docMk/>
          <pc:sldMk cId="3664494746" sldId="312"/>
        </pc:sldMkLst>
        <pc:spChg chg="mod">
          <ac:chgData name="Patrick Biggs" userId="b01c3c98-4b69-4935-963c-00d81d8d5634" providerId="ADAL" clId="{3289FA2A-B457-E546-A570-F75D4E3BBA06}" dt="2024-09-23T20:55:22.246" v="4978" actId="1076"/>
          <ac:spMkLst>
            <pc:docMk/>
            <pc:sldMk cId="3664494746" sldId="312"/>
            <ac:spMk id="2" creationId="{F818040A-9A8B-14F9-A808-9AD14848D6AD}"/>
          </ac:spMkLst>
        </pc:spChg>
        <pc:spChg chg="mod">
          <ac:chgData name="Patrick Biggs" userId="b01c3c98-4b69-4935-963c-00d81d8d5634" providerId="ADAL" clId="{3289FA2A-B457-E546-A570-F75D4E3BBA06}" dt="2024-09-23T20:34:13.862" v="4406" actId="20577"/>
          <ac:spMkLst>
            <pc:docMk/>
            <pc:sldMk cId="3664494746" sldId="312"/>
            <ac:spMk id="5" creationId="{745CF8B2-FB43-000E-0A5F-843AE1626D34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8" creationId="{813BD250-90A1-2450-0EE5-5CB9CE312116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9" creationId="{3F2465B7-9438-0A64-EB93-91498740F40E}"/>
          </ac:spMkLst>
        </pc:spChg>
        <pc:spChg chg="add del mod">
          <ac:chgData name="Patrick Biggs" userId="b01c3c98-4b69-4935-963c-00d81d8d5634" providerId="ADAL" clId="{3289FA2A-B457-E546-A570-F75D4E3BBA06}" dt="2024-09-23T21:16:14.896" v="5477" actId="478"/>
          <ac:spMkLst>
            <pc:docMk/>
            <pc:sldMk cId="3664494746" sldId="312"/>
            <ac:spMk id="12" creationId="{B1A506E5-F5CC-7B64-8BBB-1D51693729FC}"/>
          </ac:spMkLst>
        </pc:spChg>
        <pc:spChg chg="mod">
          <ac:chgData name="Patrick Biggs" userId="b01c3c98-4b69-4935-963c-00d81d8d5634" providerId="ADAL" clId="{3289FA2A-B457-E546-A570-F75D4E3BBA06}" dt="2024-09-23T20:34:23.335" v="4438" actId="1037"/>
          <ac:spMkLst>
            <pc:docMk/>
            <pc:sldMk cId="3664494746" sldId="312"/>
            <ac:spMk id="13" creationId="{2D9881D9-899D-0CFE-42C6-6AE6E1F45C13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19" creationId="{84944E6B-E1F5-F7BD-68D3-762233FF3239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20" creationId="{EEA05D64-104C-F2BD-B0F4-58CF7DF31544}"/>
          </ac:spMkLst>
        </pc:spChg>
        <pc:spChg chg="add mod">
          <ac:chgData name="Patrick Biggs" userId="b01c3c98-4b69-4935-963c-00d81d8d5634" providerId="ADAL" clId="{3289FA2A-B457-E546-A570-F75D4E3BBA06}" dt="2024-09-24T14:57:35.299" v="6673" actId="20577"/>
          <ac:spMkLst>
            <pc:docMk/>
            <pc:sldMk cId="3664494746" sldId="312"/>
            <ac:spMk id="21" creationId="{6B81B357-5F22-5242-25B9-D3A635A92ABF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27" creationId="{38D8641F-C91F-1040-E2C3-25F1089C8E6B}"/>
          </ac:spMkLst>
        </pc:spChg>
        <pc:spChg chg="add 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28" creationId="{414CE170-97A7-2E3A-A506-85DF06ED8104}"/>
          </ac:spMkLst>
        </pc:spChg>
        <pc:spChg chg="add mod">
          <ac:chgData name="Patrick Biggs" userId="b01c3c98-4b69-4935-963c-00d81d8d5634" providerId="ADAL" clId="{3289FA2A-B457-E546-A570-F75D4E3BBA06}" dt="2024-09-24T20:47:51.016" v="9631" actId="113"/>
          <ac:spMkLst>
            <pc:docMk/>
            <pc:sldMk cId="3664494746" sldId="312"/>
            <ac:spMk id="29" creationId="{6034DDB7-8DF4-6331-192E-F6481A3A9BED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0" creationId="{8913024D-3183-810E-7546-6F0BB880F1EA}"/>
          </ac:spMkLst>
        </pc:spChg>
        <pc:spChg chg="add mod">
          <ac:chgData name="Patrick Biggs" userId="b01c3c98-4b69-4935-963c-00d81d8d5634" providerId="ADAL" clId="{3289FA2A-B457-E546-A570-F75D4E3BBA06}" dt="2024-09-23T21:17:37.531" v="5544"/>
          <ac:spMkLst>
            <pc:docMk/>
            <pc:sldMk cId="3664494746" sldId="312"/>
            <ac:spMk id="31" creationId="{68BB2DFD-448A-9DB2-F8AE-C2C12EC94F49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2" creationId="{7DEEC889-D276-8D0B-8780-F61CBACF2853}"/>
          </ac:spMkLst>
        </pc:spChg>
        <pc:spChg chg="add mod">
          <ac:chgData name="Patrick Biggs" userId="b01c3c98-4b69-4935-963c-00d81d8d5634" providerId="ADAL" clId="{3289FA2A-B457-E546-A570-F75D4E3BBA06}" dt="2024-09-23T21:17:17.804" v="5541" actId="20577"/>
          <ac:spMkLst>
            <pc:docMk/>
            <pc:sldMk cId="3664494746" sldId="312"/>
            <ac:spMk id="33" creationId="{C7E7648E-A7EA-514C-BE46-E4A1F38ACC21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5" creationId="{13B9C3D4-002A-FDD8-5F8E-FD03E1E91768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6" creationId="{3BE64C98-1A60-16C2-A69A-B02490C0BBC8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7" creationId="{5EE47B89-3192-4195-1C69-951E7A9DEB7D}"/>
          </ac:spMkLst>
        </pc:spChg>
        <pc:spChg chg="add mod">
          <ac:chgData name="Patrick Biggs" userId="b01c3c98-4b69-4935-963c-00d81d8d5634" providerId="ADAL" clId="{3289FA2A-B457-E546-A570-F75D4E3BBA06}" dt="2024-09-23T21:17:11.079" v="5539" actId="1076"/>
          <ac:spMkLst>
            <pc:docMk/>
            <pc:sldMk cId="3664494746" sldId="312"/>
            <ac:spMk id="39" creationId="{8880BDDB-CC27-66D1-4E4D-4CCA747CDE11}"/>
          </ac:spMkLst>
        </pc:spChg>
        <pc:spChg chg="add mod">
          <ac:chgData name="Patrick Biggs" userId="b01c3c98-4b69-4935-963c-00d81d8d5634" providerId="ADAL" clId="{3289FA2A-B457-E546-A570-F75D4E3BBA06}" dt="2024-09-23T21:18:25.815" v="5549"/>
          <ac:spMkLst>
            <pc:docMk/>
            <pc:sldMk cId="3664494746" sldId="312"/>
            <ac:spMk id="40" creationId="{B6657D18-CCD3-2414-3467-DE0D11186FE3}"/>
          </ac:spMkLst>
        </pc:spChg>
        <pc:spChg chg="add mod">
          <ac:chgData name="Patrick Biggs" userId="b01c3c98-4b69-4935-963c-00d81d8d5634" providerId="ADAL" clId="{3289FA2A-B457-E546-A570-F75D4E3BBA06}" dt="2024-09-24T14:56:45.676" v="6663" actId="20577"/>
          <ac:spMkLst>
            <pc:docMk/>
            <pc:sldMk cId="3664494746" sldId="312"/>
            <ac:spMk id="41" creationId="{8801A450-AA51-9E47-D8CB-0BB560FEA7EE}"/>
          </ac:spMkLst>
        </pc:spChg>
        <pc:spChg chg="add del mod">
          <ac:chgData name="Patrick Biggs" userId="b01c3c98-4b69-4935-963c-00d81d8d5634" providerId="ADAL" clId="{3289FA2A-B457-E546-A570-F75D4E3BBA06}" dt="2024-09-24T12:05:45.544" v="6534" actId="478"/>
          <ac:spMkLst>
            <pc:docMk/>
            <pc:sldMk cId="3664494746" sldId="312"/>
            <ac:spMk id="42" creationId="{0FB9EBFE-2A58-EBB1-D67F-7FEB5830896B}"/>
          </ac:spMkLst>
        </pc:spChg>
        <pc:spChg chg="del mod">
          <ac:chgData name="Patrick Biggs" userId="b01c3c98-4b69-4935-963c-00d81d8d5634" providerId="ADAL" clId="{3289FA2A-B457-E546-A570-F75D4E3BBA06}" dt="2024-09-23T20:53:17.023" v="4958" actId="478"/>
          <ac:spMkLst>
            <pc:docMk/>
            <pc:sldMk cId="3664494746" sldId="312"/>
            <ac:spMk id="44" creationId="{79CA5C9A-F788-F085-E9FA-CD0472B413F5}"/>
          </ac:spMkLst>
        </pc:spChg>
        <pc:spChg chg="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45" creationId="{4A1C56F8-9114-83E9-7851-9D8DD1560D80}"/>
          </ac:spMkLst>
        </pc:spChg>
        <pc:spChg chg="mod">
          <ac:chgData name="Patrick Biggs" userId="b01c3c98-4b69-4935-963c-00d81d8d5634" providerId="ADAL" clId="{3289FA2A-B457-E546-A570-F75D4E3BBA06}" dt="2024-09-23T21:16:52.279" v="5537" actId="1036"/>
          <ac:spMkLst>
            <pc:docMk/>
            <pc:sldMk cId="3664494746" sldId="312"/>
            <ac:spMk id="46" creationId="{D3E2620D-38DA-236A-9123-DB8624250B5B}"/>
          </ac:spMkLst>
        </pc:spChg>
        <pc:picChg chg="add mod">
          <ac:chgData name="Patrick Biggs" userId="b01c3c98-4b69-4935-963c-00d81d8d5634" providerId="ADAL" clId="{3289FA2A-B457-E546-A570-F75D4E3BBA06}" dt="2024-09-23T20:45:34.694" v="4456" actId="171"/>
          <ac:picMkLst>
            <pc:docMk/>
            <pc:sldMk cId="3664494746" sldId="312"/>
            <ac:picMk id="7" creationId="{FF72875A-D7FB-8809-4BAE-5B130156DC86}"/>
          </ac:picMkLst>
        </pc:picChg>
        <pc:picChg chg="del">
          <ac:chgData name="Patrick Biggs" userId="b01c3c98-4b69-4935-963c-00d81d8d5634" providerId="ADAL" clId="{3289FA2A-B457-E546-A570-F75D4E3BBA06}" dt="2024-09-23T20:44:26.164" v="4441" actId="478"/>
          <ac:picMkLst>
            <pc:docMk/>
            <pc:sldMk cId="3664494746" sldId="312"/>
            <ac:picMk id="11" creationId="{12CF77B0-FDD3-9D57-18DE-12DE880E8BDF}"/>
          </ac:picMkLst>
        </pc:picChg>
        <pc:picChg chg="del">
          <ac:chgData name="Patrick Biggs" userId="b01c3c98-4b69-4935-963c-00d81d8d5634" providerId="ADAL" clId="{3289FA2A-B457-E546-A570-F75D4E3BBA06}" dt="2024-09-23T20:45:40.172" v="4457" actId="478"/>
          <ac:picMkLst>
            <pc:docMk/>
            <pc:sldMk cId="3664494746" sldId="312"/>
            <ac:picMk id="43" creationId="{CFCC48B5-ABEF-A69C-B854-511D475A68E8}"/>
          </ac:picMkLst>
        </pc:picChg>
        <pc:cxnChg chg="add mod">
          <ac:chgData name="Patrick Biggs" userId="b01c3c98-4b69-4935-963c-00d81d8d5634" providerId="ADAL" clId="{3289FA2A-B457-E546-A570-F75D4E3BBA06}" dt="2024-09-23T21:16:52.279" v="5537" actId="1036"/>
          <ac:cxnSpMkLst>
            <pc:docMk/>
            <pc:sldMk cId="3664494746" sldId="312"/>
            <ac:cxnSpMk id="14" creationId="{47DF1220-217D-1A22-21DB-1E29CA18EDEE}"/>
          </ac:cxnSpMkLst>
        </pc:cxnChg>
        <pc:cxnChg chg="add mod">
          <ac:chgData name="Patrick Biggs" userId="b01c3c98-4b69-4935-963c-00d81d8d5634" providerId="ADAL" clId="{3289FA2A-B457-E546-A570-F75D4E3BBA06}" dt="2024-09-23T21:16:52.279" v="5537" actId="1036"/>
          <ac:cxnSpMkLst>
            <pc:docMk/>
            <pc:sldMk cId="3664494746" sldId="312"/>
            <ac:cxnSpMk id="23" creationId="{15B85555-28CB-099C-5D85-16A5F749EE8F}"/>
          </ac:cxnSpMkLst>
        </pc:cxnChg>
        <pc:cxnChg chg="add mod">
          <ac:chgData name="Patrick Biggs" userId="b01c3c98-4b69-4935-963c-00d81d8d5634" providerId="ADAL" clId="{3289FA2A-B457-E546-A570-F75D4E3BBA06}" dt="2024-09-23T21:17:11.079" v="5539" actId="1076"/>
          <ac:cxnSpMkLst>
            <pc:docMk/>
            <pc:sldMk cId="3664494746" sldId="312"/>
            <ac:cxnSpMk id="34" creationId="{1B463D3F-0493-2969-68E2-663F937B2223}"/>
          </ac:cxnSpMkLst>
        </pc:cxnChg>
        <pc:cxnChg chg="add mod">
          <ac:chgData name="Patrick Biggs" userId="b01c3c98-4b69-4935-963c-00d81d8d5634" providerId="ADAL" clId="{3289FA2A-B457-E546-A570-F75D4E3BBA06}" dt="2024-09-23T21:17:11.079" v="5539" actId="1076"/>
          <ac:cxnSpMkLst>
            <pc:docMk/>
            <pc:sldMk cId="3664494746" sldId="312"/>
            <ac:cxnSpMk id="38" creationId="{BC7CDE41-A77F-90B8-92BE-3A77BD02EDD3}"/>
          </ac:cxnSpMkLst>
        </pc:cxnChg>
      </pc:sldChg>
      <pc:sldChg chg="addSp delSp modSp add mod">
        <pc:chgData name="Patrick Biggs" userId="b01c3c98-4b69-4935-963c-00d81d8d5634" providerId="ADAL" clId="{3289FA2A-B457-E546-A570-F75D4E3BBA06}" dt="2024-09-24T15:10:46.200" v="7264"/>
        <pc:sldMkLst>
          <pc:docMk/>
          <pc:sldMk cId="1238724342" sldId="313"/>
        </pc:sldMkLst>
        <pc:spChg chg="mod">
          <ac:chgData name="Patrick Biggs" userId="b01c3c98-4b69-4935-963c-00d81d8d5634" providerId="ADAL" clId="{3289FA2A-B457-E546-A570-F75D4E3BBA06}" dt="2024-09-23T21:25:57.207" v="5771" actId="1036"/>
          <ac:spMkLst>
            <pc:docMk/>
            <pc:sldMk cId="1238724342" sldId="313"/>
            <ac:spMk id="8" creationId="{9C31D11F-6CB4-8C30-5C4F-3A7EB3836B24}"/>
          </ac:spMkLst>
        </pc:spChg>
        <pc:spChg chg="mod">
          <ac:chgData name="Patrick Biggs" userId="b01c3c98-4b69-4935-963c-00d81d8d5634" providerId="ADAL" clId="{3289FA2A-B457-E546-A570-F75D4E3BBA06}" dt="2024-09-23T21:24:52.563" v="5756" actId="20577"/>
          <ac:spMkLst>
            <pc:docMk/>
            <pc:sldMk cId="1238724342" sldId="313"/>
            <ac:spMk id="9" creationId="{76EAF50C-60AB-CF0E-8037-18DB67C2D0EF}"/>
          </ac:spMkLst>
        </pc:spChg>
        <pc:spChg chg="mod">
          <ac:chgData name="Patrick Biggs" userId="b01c3c98-4b69-4935-963c-00d81d8d5634" providerId="ADAL" clId="{3289FA2A-B457-E546-A570-F75D4E3BBA06}" dt="2024-09-24T14:59:09.232" v="6770"/>
          <ac:spMkLst>
            <pc:docMk/>
            <pc:sldMk cId="1238724342" sldId="313"/>
            <ac:spMk id="28" creationId="{731C25E3-0FE3-1AE7-2357-B13CA4B83462}"/>
          </ac:spMkLst>
        </pc:spChg>
        <pc:spChg chg="mod">
          <ac:chgData name="Patrick Biggs" userId="b01c3c98-4b69-4935-963c-00d81d8d5634" providerId="ADAL" clId="{3289FA2A-B457-E546-A570-F75D4E3BBA06}" dt="2024-09-24T15:10:46.200" v="7264"/>
          <ac:spMkLst>
            <pc:docMk/>
            <pc:sldMk cId="1238724342" sldId="313"/>
            <ac:spMk id="29" creationId="{AFD36224-911C-33F7-8B68-7DE5CB9291C1}"/>
          </ac:spMkLst>
        </pc:spChg>
        <pc:spChg chg="mod">
          <ac:chgData name="Patrick Biggs" userId="b01c3c98-4b69-4935-963c-00d81d8d5634" providerId="ADAL" clId="{3289FA2A-B457-E546-A570-F75D4E3BBA06}" dt="2024-09-23T21:42:41.561" v="6082"/>
          <ac:spMkLst>
            <pc:docMk/>
            <pc:sldMk cId="1238724342" sldId="313"/>
            <ac:spMk id="31" creationId="{2D0AAD57-D83C-993C-7EFD-2B37C8398511}"/>
          </ac:spMkLst>
        </pc:spChg>
        <pc:spChg chg="mod">
          <ac:chgData name="Patrick Biggs" userId="b01c3c98-4b69-4935-963c-00d81d8d5634" providerId="ADAL" clId="{3289FA2A-B457-E546-A570-F75D4E3BBA06}" dt="2024-09-23T21:25:49.837" v="5767" actId="1037"/>
          <ac:spMkLst>
            <pc:docMk/>
            <pc:sldMk cId="1238724342" sldId="313"/>
            <ac:spMk id="33" creationId="{2C32DEB6-CE81-38DD-1457-DC52FE580601}"/>
          </ac:spMkLst>
        </pc:spChg>
        <pc:spChg chg="mod">
          <ac:chgData name="Patrick Biggs" userId="b01c3c98-4b69-4935-963c-00d81d8d5634" providerId="ADAL" clId="{3289FA2A-B457-E546-A570-F75D4E3BBA06}" dt="2024-09-23T21:42:40.617" v="6081"/>
          <ac:spMkLst>
            <pc:docMk/>
            <pc:sldMk cId="1238724342" sldId="313"/>
            <ac:spMk id="40" creationId="{C27D670A-5EBB-2396-4B61-E1E0D0BE933D}"/>
          </ac:spMkLst>
        </pc:spChg>
        <pc:spChg chg="mod">
          <ac:chgData name="Patrick Biggs" userId="b01c3c98-4b69-4935-963c-00d81d8d5634" providerId="ADAL" clId="{3289FA2A-B457-E546-A570-F75D4E3BBA06}" dt="2024-09-24T15:01:53.108" v="6926" actId="20577"/>
          <ac:spMkLst>
            <pc:docMk/>
            <pc:sldMk cId="1238724342" sldId="313"/>
            <ac:spMk id="41" creationId="{C25B6AB5-4503-ABFC-E2ED-D8FD2BBB9A99}"/>
          </ac:spMkLst>
        </pc:spChg>
        <pc:spChg chg="mod">
          <ac:chgData name="Patrick Biggs" userId="b01c3c98-4b69-4935-963c-00d81d8d5634" providerId="ADAL" clId="{3289FA2A-B457-E546-A570-F75D4E3BBA06}" dt="2024-09-23T21:27:37.781" v="5772"/>
          <ac:spMkLst>
            <pc:docMk/>
            <pc:sldMk cId="1238724342" sldId="313"/>
            <ac:spMk id="46" creationId="{002C387E-7034-9A13-9B85-AAFDAD3E253C}"/>
          </ac:spMkLst>
        </pc:spChg>
        <pc:picChg chg="add mod modCrop">
          <ac:chgData name="Patrick Biggs" userId="b01c3c98-4b69-4935-963c-00d81d8d5634" providerId="ADAL" clId="{3289FA2A-B457-E546-A570-F75D4E3BBA06}" dt="2024-09-23T21:24:00.995" v="5754" actId="732"/>
          <ac:picMkLst>
            <pc:docMk/>
            <pc:sldMk cId="1238724342" sldId="313"/>
            <ac:picMk id="6" creationId="{B49DFEAA-360F-AE54-7032-FB5438A62019}"/>
          </ac:picMkLst>
        </pc:picChg>
        <pc:picChg chg="del">
          <ac:chgData name="Patrick Biggs" userId="b01c3c98-4b69-4935-963c-00d81d8d5634" providerId="ADAL" clId="{3289FA2A-B457-E546-A570-F75D4E3BBA06}" dt="2024-09-23T21:21:50.933" v="5718" actId="478"/>
          <ac:picMkLst>
            <pc:docMk/>
            <pc:sldMk cId="1238724342" sldId="313"/>
            <ac:picMk id="7" creationId="{C5287471-19F8-A302-1186-7F7B258CF9F3}"/>
          </ac:picMkLst>
        </pc:picChg>
      </pc:sldChg>
      <pc:sldChg chg="modSp add mod">
        <pc:chgData name="Patrick Biggs" userId="b01c3c98-4b69-4935-963c-00d81d8d5634" providerId="ADAL" clId="{3289FA2A-B457-E546-A570-F75D4E3BBA06}" dt="2024-09-24T15:03:53.899" v="6971" actId="20577"/>
        <pc:sldMkLst>
          <pc:docMk/>
          <pc:sldMk cId="2144630334" sldId="314"/>
        </pc:sldMkLst>
        <pc:spChg chg="mod">
          <ac:chgData name="Patrick Biggs" userId="b01c3c98-4b69-4935-963c-00d81d8d5634" providerId="ADAL" clId="{3289FA2A-B457-E546-A570-F75D4E3BBA06}" dt="2024-09-23T21:37:00.743" v="5881" actId="113"/>
          <ac:spMkLst>
            <pc:docMk/>
            <pc:sldMk cId="2144630334" sldId="314"/>
            <ac:spMk id="9" creationId="{45E634F0-FAC2-01F2-9796-54CE110915DE}"/>
          </ac:spMkLst>
        </pc:spChg>
        <pc:spChg chg="mod">
          <ac:chgData name="Patrick Biggs" userId="b01c3c98-4b69-4935-963c-00d81d8d5634" providerId="ADAL" clId="{3289FA2A-B457-E546-A570-F75D4E3BBA06}" dt="2024-09-24T15:02:47.467" v="6932" actId="20577"/>
          <ac:spMkLst>
            <pc:docMk/>
            <pc:sldMk cId="2144630334" sldId="314"/>
            <ac:spMk id="28" creationId="{92103753-3949-8588-974D-865BE4305E42}"/>
          </ac:spMkLst>
        </pc:spChg>
        <pc:spChg chg="mod">
          <ac:chgData name="Patrick Biggs" userId="b01c3c98-4b69-4935-963c-00d81d8d5634" providerId="ADAL" clId="{3289FA2A-B457-E546-A570-F75D4E3BBA06}" dt="2024-09-24T15:03:19.169" v="6966" actId="20577"/>
          <ac:spMkLst>
            <pc:docMk/>
            <pc:sldMk cId="2144630334" sldId="314"/>
            <ac:spMk id="29" creationId="{539A1764-5481-A2F7-A33F-94E41F57E64C}"/>
          </ac:spMkLst>
        </pc:spChg>
        <pc:spChg chg="mod">
          <ac:chgData name="Patrick Biggs" userId="b01c3c98-4b69-4935-963c-00d81d8d5634" providerId="ADAL" clId="{3289FA2A-B457-E546-A570-F75D4E3BBA06}" dt="2024-09-23T21:43:05.531" v="6085"/>
          <ac:spMkLst>
            <pc:docMk/>
            <pc:sldMk cId="2144630334" sldId="314"/>
            <ac:spMk id="31" creationId="{1B2B5C97-6C81-39DE-5F72-E08A8598D182}"/>
          </ac:spMkLst>
        </pc:spChg>
        <pc:spChg chg="mod">
          <ac:chgData name="Patrick Biggs" userId="b01c3c98-4b69-4935-963c-00d81d8d5634" providerId="ADAL" clId="{3289FA2A-B457-E546-A570-F75D4E3BBA06}" dt="2024-09-23T21:37:05.745" v="5883" actId="20577"/>
          <ac:spMkLst>
            <pc:docMk/>
            <pc:sldMk cId="2144630334" sldId="314"/>
            <ac:spMk id="33" creationId="{1C0A2DE2-FB16-FEBE-CADC-A4418C632617}"/>
          </ac:spMkLst>
        </pc:spChg>
        <pc:spChg chg="mod">
          <ac:chgData name="Patrick Biggs" userId="b01c3c98-4b69-4935-963c-00d81d8d5634" providerId="ADAL" clId="{3289FA2A-B457-E546-A570-F75D4E3BBA06}" dt="2024-09-24T15:03:53.899" v="6971" actId="20577"/>
          <ac:spMkLst>
            <pc:docMk/>
            <pc:sldMk cId="2144630334" sldId="314"/>
            <ac:spMk id="37" creationId="{8741E53F-7A22-B683-B5B7-4F332B3F9BB8}"/>
          </ac:spMkLst>
        </pc:spChg>
        <pc:spChg chg="mod">
          <ac:chgData name="Patrick Biggs" userId="b01c3c98-4b69-4935-963c-00d81d8d5634" providerId="ADAL" clId="{3289FA2A-B457-E546-A570-F75D4E3BBA06}" dt="2024-09-23T22:05:23.266" v="6481" actId="20577"/>
          <ac:spMkLst>
            <pc:docMk/>
            <pc:sldMk cId="2144630334" sldId="314"/>
            <ac:spMk id="41" creationId="{9F3FC30F-4C57-5EDB-6B4B-3F817DA9EDAA}"/>
          </ac:spMkLst>
        </pc:spChg>
        <pc:spChg chg="mod">
          <ac:chgData name="Patrick Biggs" userId="b01c3c98-4b69-4935-963c-00d81d8d5634" providerId="ADAL" clId="{3289FA2A-B457-E546-A570-F75D4E3BBA06}" dt="2024-09-23T21:37:40.855" v="5884"/>
          <ac:spMkLst>
            <pc:docMk/>
            <pc:sldMk cId="2144630334" sldId="314"/>
            <ac:spMk id="46" creationId="{D6252CD3-17FD-09DD-9A18-EDC47D2BB6B5}"/>
          </ac:spMkLst>
        </pc:spChg>
      </pc:sldChg>
      <pc:sldChg chg="modSp add mod">
        <pc:chgData name="Patrick Biggs" userId="b01c3c98-4b69-4935-963c-00d81d8d5634" providerId="ADAL" clId="{3289FA2A-B457-E546-A570-F75D4E3BBA06}" dt="2024-09-24T15:07:59.026" v="7205" actId="20577"/>
        <pc:sldMkLst>
          <pc:docMk/>
          <pc:sldMk cId="1582320778" sldId="315"/>
        </pc:sldMkLst>
        <pc:spChg chg="mod">
          <ac:chgData name="Patrick Biggs" userId="b01c3c98-4b69-4935-963c-00d81d8d5634" providerId="ADAL" clId="{3289FA2A-B457-E546-A570-F75D4E3BBA06}" dt="2024-09-23T21:43:25.174" v="6088" actId="20577"/>
          <ac:spMkLst>
            <pc:docMk/>
            <pc:sldMk cId="1582320778" sldId="315"/>
            <ac:spMk id="9" creationId="{DCE46483-1BAC-17C6-2715-DA8B29397A90}"/>
          </ac:spMkLst>
        </pc:spChg>
        <pc:spChg chg="mod">
          <ac:chgData name="Patrick Biggs" userId="b01c3c98-4b69-4935-963c-00d81d8d5634" providerId="ADAL" clId="{3289FA2A-B457-E546-A570-F75D4E3BBA06}" dt="2024-09-23T21:48:25.149" v="6164" actId="207"/>
          <ac:spMkLst>
            <pc:docMk/>
            <pc:sldMk cId="1582320778" sldId="315"/>
            <ac:spMk id="19" creationId="{6A0C527C-DAE8-3771-67A1-0182161241B0}"/>
          </ac:spMkLst>
        </pc:spChg>
        <pc:spChg chg="mod">
          <ac:chgData name="Patrick Biggs" userId="b01c3c98-4b69-4935-963c-00d81d8d5634" providerId="ADAL" clId="{3289FA2A-B457-E546-A570-F75D4E3BBA06}" dt="2024-09-23T21:47:33.946" v="6160" actId="1038"/>
          <ac:spMkLst>
            <pc:docMk/>
            <pc:sldMk cId="1582320778" sldId="315"/>
            <ac:spMk id="20" creationId="{F42A7E8B-C0B7-6EC4-6510-00FB5DEE178D}"/>
          </ac:spMkLst>
        </pc:spChg>
        <pc:spChg chg="mod">
          <ac:chgData name="Patrick Biggs" userId="b01c3c98-4b69-4935-963c-00d81d8d5634" providerId="ADAL" clId="{3289FA2A-B457-E546-A570-F75D4E3BBA06}" dt="2024-09-23T21:47:21.818" v="6159" actId="1037"/>
          <ac:spMkLst>
            <pc:docMk/>
            <pc:sldMk cId="1582320778" sldId="315"/>
            <ac:spMk id="21" creationId="{EE48D818-4C7C-94D4-4C67-2B7135C8A275}"/>
          </ac:spMkLst>
        </pc:spChg>
        <pc:spChg chg="mod">
          <ac:chgData name="Patrick Biggs" userId="b01c3c98-4b69-4935-963c-00d81d8d5634" providerId="ADAL" clId="{3289FA2A-B457-E546-A570-F75D4E3BBA06}" dt="2024-09-23T22:06:17.843" v="6482"/>
          <ac:spMkLst>
            <pc:docMk/>
            <pc:sldMk cId="1582320778" sldId="315"/>
            <ac:spMk id="28" creationId="{2A0FFCDC-04A3-5B39-614E-4D0111EDF92F}"/>
          </ac:spMkLst>
        </pc:spChg>
        <pc:spChg chg="mod">
          <ac:chgData name="Patrick Biggs" userId="b01c3c98-4b69-4935-963c-00d81d8d5634" providerId="ADAL" clId="{3289FA2A-B457-E546-A570-F75D4E3BBA06}" dt="2024-09-23T22:06:45.418" v="6521" actId="20577"/>
          <ac:spMkLst>
            <pc:docMk/>
            <pc:sldMk cId="1582320778" sldId="315"/>
            <ac:spMk id="29" creationId="{37AAD79D-E575-39ED-62FA-9B254680600F}"/>
          </ac:spMkLst>
        </pc:spChg>
        <pc:spChg chg="mod">
          <ac:chgData name="Patrick Biggs" userId="b01c3c98-4b69-4935-963c-00d81d8d5634" providerId="ADAL" clId="{3289FA2A-B457-E546-A570-F75D4E3BBA06}" dt="2024-09-23T21:45:17.156" v="6106" actId="20577"/>
          <ac:spMkLst>
            <pc:docMk/>
            <pc:sldMk cId="1582320778" sldId="315"/>
            <ac:spMk id="31" creationId="{41FFC8FC-3A47-BCD4-33D7-A51893F09EB8}"/>
          </ac:spMkLst>
        </pc:spChg>
        <pc:spChg chg="mod">
          <ac:chgData name="Patrick Biggs" userId="b01c3c98-4b69-4935-963c-00d81d8d5634" providerId="ADAL" clId="{3289FA2A-B457-E546-A570-F75D4E3BBA06}" dt="2024-09-23T21:43:28.606" v="6090" actId="20577"/>
          <ac:spMkLst>
            <pc:docMk/>
            <pc:sldMk cId="1582320778" sldId="315"/>
            <ac:spMk id="33" creationId="{5BF4E31A-86F8-4A61-2A57-BE2572D57845}"/>
          </ac:spMkLst>
        </pc:spChg>
        <pc:spChg chg="mod">
          <ac:chgData name="Patrick Biggs" userId="b01c3c98-4b69-4935-963c-00d81d8d5634" providerId="ADAL" clId="{3289FA2A-B457-E546-A570-F75D4E3BBA06}" dt="2024-09-24T15:07:59.026" v="7205" actId="20577"/>
          <ac:spMkLst>
            <pc:docMk/>
            <pc:sldMk cId="1582320778" sldId="315"/>
            <ac:spMk id="41" creationId="{43C4FBDD-6A07-7681-6222-E25C0F4458F0}"/>
          </ac:spMkLst>
        </pc:spChg>
        <pc:spChg chg="mod">
          <ac:chgData name="Patrick Biggs" userId="b01c3c98-4b69-4935-963c-00d81d8d5634" providerId="ADAL" clId="{3289FA2A-B457-E546-A570-F75D4E3BBA06}" dt="2024-09-23T21:43:43.022" v="6091"/>
          <ac:spMkLst>
            <pc:docMk/>
            <pc:sldMk cId="1582320778" sldId="315"/>
            <ac:spMk id="46" creationId="{2A975593-96AF-FF88-9B16-A1695A48B6BA}"/>
          </ac:spMkLst>
        </pc:spChg>
        <pc:cxnChg chg="mod">
          <ac:chgData name="Patrick Biggs" userId="b01c3c98-4b69-4935-963c-00d81d8d5634" providerId="ADAL" clId="{3289FA2A-B457-E546-A570-F75D4E3BBA06}" dt="2024-09-23T21:47:10.421" v="6138" actId="1037"/>
          <ac:cxnSpMkLst>
            <pc:docMk/>
            <pc:sldMk cId="1582320778" sldId="315"/>
            <ac:cxnSpMk id="23" creationId="{29D6BA7B-2483-631D-7B76-2D2E7F3F75EE}"/>
          </ac:cxnSpMkLst>
        </pc:cxnChg>
      </pc:sldChg>
      <pc:sldChg chg="modSp add mod ord">
        <pc:chgData name="Patrick Biggs" userId="b01c3c98-4b69-4935-963c-00d81d8d5634" providerId="ADAL" clId="{3289FA2A-B457-E546-A570-F75D4E3BBA06}" dt="2024-09-24T15:31:42.753" v="7659" actId="20577"/>
        <pc:sldMkLst>
          <pc:docMk/>
          <pc:sldMk cId="3608132709" sldId="316"/>
        </pc:sldMkLst>
        <pc:spChg chg="mod">
          <ac:chgData name="Patrick Biggs" userId="b01c3c98-4b69-4935-963c-00d81d8d5634" providerId="ADAL" clId="{3289FA2A-B457-E546-A570-F75D4E3BBA06}" dt="2024-09-23T21:48:45.432" v="6166" actId="20577"/>
          <ac:spMkLst>
            <pc:docMk/>
            <pc:sldMk cId="3608132709" sldId="316"/>
            <ac:spMk id="9" creationId="{F2EE89D2-53B1-CC29-4B36-B00E48088EB2}"/>
          </ac:spMkLst>
        </pc:spChg>
        <pc:spChg chg="mod">
          <ac:chgData name="Patrick Biggs" userId="b01c3c98-4b69-4935-963c-00d81d8d5634" providerId="ADAL" clId="{3289FA2A-B457-E546-A570-F75D4E3BBA06}" dt="2024-09-23T21:49:54.025" v="6176"/>
          <ac:spMkLst>
            <pc:docMk/>
            <pc:sldMk cId="3608132709" sldId="316"/>
            <ac:spMk id="28" creationId="{9E72D1DB-8A88-0C39-B6FF-C0EA8D404C04}"/>
          </ac:spMkLst>
        </pc:spChg>
        <pc:spChg chg="mod">
          <ac:chgData name="Patrick Biggs" userId="b01c3c98-4b69-4935-963c-00d81d8d5634" providerId="ADAL" clId="{3289FA2A-B457-E546-A570-F75D4E3BBA06}" dt="2024-09-24T15:12:20.557" v="7344" actId="20577"/>
          <ac:spMkLst>
            <pc:docMk/>
            <pc:sldMk cId="3608132709" sldId="316"/>
            <ac:spMk id="29" creationId="{1436FDF7-3197-2822-07AA-542A8EFB1095}"/>
          </ac:spMkLst>
        </pc:spChg>
        <pc:spChg chg="mod">
          <ac:chgData name="Patrick Biggs" userId="b01c3c98-4b69-4935-963c-00d81d8d5634" providerId="ADAL" clId="{3289FA2A-B457-E546-A570-F75D4E3BBA06}" dt="2024-09-23T21:50:49.077" v="6201"/>
          <ac:spMkLst>
            <pc:docMk/>
            <pc:sldMk cId="3608132709" sldId="316"/>
            <ac:spMk id="31" creationId="{6F33E322-EDF6-00C6-C4FF-C3D10B234BA6}"/>
          </ac:spMkLst>
        </pc:spChg>
        <pc:spChg chg="mod">
          <ac:chgData name="Patrick Biggs" userId="b01c3c98-4b69-4935-963c-00d81d8d5634" providerId="ADAL" clId="{3289FA2A-B457-E546-A570-F75D4E3BBA06}" dt="2024-09-23T21:49:03.236" v="6174" actId="1037"/>
          <ac:spMkLst>
            <pc:docMk/>
            <pc:sldMk cId="3608132709" sldId="316"/>
            <ac:spMk id="33" creationId="{1E56B86A-0636-47F7-130A-9370F37E9BB9}"/>
          </ac:spMkLst>
        </pc:spChg>
        <pc:spChg chg="mod">
          <ac:chgData name="Patrick Biggs" userId="b01c3c98-4b69-4935-963c-00d81d8d5634" providerId="ADAL" clId="{3289FA2A-B457-E546-A570-F75D4E3BBA06}" dt="2024-09-24T15:31:42.753" v="7659" actId="20577"/>
          <ac:spMkLst>
            <pc:docMk/>
            <pc:sldMk cId="3608132709" sldId="316"/>
            <ac:spMk id="37" creationId="{5406C459-D4DF-DB52-3800-B844CD65FCE5}"/>
          </ac:spMkLst>
        </pc:spChg>
        <pc:spChg chg="mod">
          <ac:chgData name="Patrick Biggs" userId="b01c3c98-4b69-4935-963c-00d81d8d5634" providerId="ADAL" clId="{3289FA2A-B457-E546-A570-F75D4E3BBA06}" dt="2024-09-23T21:51:24.114" v="6202"/>
          <ac:spMkLst>
            <pc:docMk/>
            <pc:sldMk cId="3608132709" sldId="316"/>
            <ac:spMk id="40" creationId="{EEF937B9-FD92-07E3-07D6-A582C113C3E2}"/>
          </ac:spMkLst>
        </pc:spChg>
        <pc:spChg chg="mod">
          <ac:chgData name="Patrick Biggs" userId="b01c3c98-4b69-4935-963c-00d81d8d5634" providerId="ADAL" clId="{3289FA2A-B457-E546-A570-F75D4E3BBA06}" dt="2024-09-24T15:19:56.286" v="7521" actId="20577"/>
          <ac:spMkLst>
            <pc:docMk/>
            <pc:sldMk cId="3608132709" sldId="316"/>
            <ac:spMk id="41" creationId="{4CE935DC-1017-19D8-B251-C10FF4EC32F7}"/>
          </ac:spMkLst>
        </pc:spChg>
        <pc:spChg chg="mod">
          <ac:chgData name="Patrick Biggs" userId="b01c3c98-4b69-4935-963c-00d81d8d5634" providerId="ADAL" clId="{3289FA2A-B457-E546-A570-F75D4E3BBA06}" dt="2024-09-23T21:49:30.112" v="6175"/>
          <ac:spMkLst>
            <pc:docMk/>
            <pc:sldMk cId="3608132709" sldId="316"/>
            <ac:spMk id="46" creationId="{59FF28BF-8EBC-CCC7-8CD0-805F46BE1DD0}"/>
          </ac:spMkLst>
        </pc:spChg>
      </pc:sldChg>
      <pc:sldChg chg="modSp add mod">
        <pc:chgData name="Patrick Biggs" userId="b01c3c98-4b69-4935-963c-00d81d8d5634" providerId="ADAL" clId="{3289FA2A-B457-E546-A570-F75D4E3BBA06}" dt="2024-09-24T16:19:06.542" v="8051" actId="20577"/>
        <pc:sldMkLst>
          <pc:docMk/>
          <pc:sldMk cId="349546234" sldId="317"/>
        </pc:sldMkLst>
        <pc:spChg chg="mod">
          <ac:chgData name="Patrick Biggs" userId="b01c3c98-4b69-4935-963c-00d81d8d5634" providerId="ADAL" clId="{3289FA2A-B457-E546-A570-F75D4E3BBA06}" dt="2024-09-23T21:51:46.402" v="6210" actId="1037"/>
          <ac:spMkLst>
            <pc:docMk/>
            <pc:sldMk cId="349546234" sldId="317"/>
            <ac:spMk id="9" creationId="{5ED3AFD7-A194-E2DF-B09D-4A5BB36DFD93}"/>
          </ac:spMkLst>
        </pc:spChg>
        <pc:spChg chg="mod">
          <ac:chgData name="Patrick Biggs" userId="b01c3c98-4b69-4935-963c-00d81d8d5634" providerId="ADAL" clId="{3289FA2A-B457-E546-A570-F75D4E3BBA06}" dt="2024-09-24T16:16:12.946" v="7858"/>
          <ac:spMkLst>
            <pc:docMk/>
            <pc:sldMk cId="349546234" sldId="317"/>
            <ac:spMk id="29" creationId="{C865C646-3AA0-AEC7-217F-44E2EDB882BA}"/>
          </ac:spMkLst>
        </pc:spChg>
        <pc:spChg chg="mod">
          <ac:chgData name="Patrick Biggs" userId="b01c3c98-4b69-4935-963c-00d81d8d5634" providerId="ADAL" clId="{3289FA2A-B457-E546-A570-F75D4E3BBA06}" dt="2024-09-24T15:23:13.284" v="7523"/>
          <ac:spMkLst>
            <pc:docMk/>
            <pc:sldMk cId="349546234" sldId="317"/>
            <ac:spMk id="31" creationId="{3C8C386D-7B7D-DCB7-B76B-8C5BF89B2318}"/>
          </ac:spMkLst>
        </pc:spChg>
        <pc:spChg chg="mod">
          <ac:chgData name="Patrick Biggs" userId="b01c3c98-4b69-4935-963c-00d81d8d5634" providerId="ADAL" clId="{3289FA2A-B457-E546-A570-F75D4E3BBA06}" dt="2024-09-23T21:51:50.204" v="6212" actId="20577"/>
          <ac:spMkLst>
            <pc:docMk/>
            <pc:sldMk cId="349546234" sldId="317"/>
            <ac:spMk id="33" creationId="{6EBBF2DC-D34C-40C8-D31E-17CC81429C3C}"/>
          </ac:spMkLst>
        </pc:spChg>
        <pc:spChg chg="mod">
          <ac:chgData name="Patrick Biggs" userId="b01c3c98-4b69-4935-963c-00d81d8d5634" providerId="ADAL" clId="{3289FA2A-B457-E546-A570-F75D4E3BBA06}" dt="2024-09-24T16:19:06.542" v="8051" actId="20577"/>
          <ac:spMkLst>
            <pc:docMk/>
            <pc:sldMk cId="349546234" sldId="317"/>
            <ac:spMk id="41" creationId="{2F41D236-A8BE-4C53-7ADC-1C0EA4C3C1C8}"/>
          </ac:spMkLst>
        </pc:spChg>
        <pc:spChg chg="mod">
          <ac:chgData name="Patrick Biggs" userId="b01c3c98-4b69-4935-963c-00d81d8d5634" providerId="ADAL" clId="{3289FA2A-B457-E546-A570-F75D4E3BBA06}" dt="2024-09-24T15:22:46.373" v="7522"/>
          <ac:spMkLst>
            <pc:docMk/>
            <pc:sldMk cId="349546234" sldId="317"/>
            <ac:spMk id="46" creationId="{F1ED348D-3F5B-00D3-0320-7815E12C2BED}"/>
          </ac:spMkLst>
        </pc:spChg>
      </pc:sldChg>
      <pc:sldChg chg="addSp delSp modSp add mod">
        <pc:chgData name="Patrick Biggs" userId="b01c3c98-4b69-4935-963c-00d81d8d5634" providerId="ADAL" clId="{3289FA2A-B457-E546-A570-F75D4E3BBA06}" dt="2024-09-24T18:47:17.737" v="8521" actId="20577"/>
        <pc:sldMkLst>
          <pc:docMk/>
          <pc:sldMk cId="3469066780" sldId="318"/>
        </pc:sldMkLst>
        <pc:spChg chg="add mod">
          <ac:chgData name="Patrick Biggs" userId="b01c3c98-4b69-4935-963c-00d81d8d5634" providerId="ADAL" clId="{3289FA2A-B457-E546-A570-F75D4E3BBA06}" dt="2024-09-24T16:23:47.992" v="8207" actId="1076"/>
          <ac:spMkLst>
            <pc:docMk/>
            <pc:sldMk cId="3469066780" sldId="318"/>
            <ac:spMk id="7" creationId="{D6878324-F7BE-BD91-CBF3-32A89709F135}"/>
          </ac:spMkLst>
        </pc:spChg>
        <pc:spChg chg="mod">
          <ac:chgData name="Patrick Biggs" userId="b01c3c98-4b69-4935-963c-00d81d8d5634" providerId="ADAL" clId="{3289FA2A-B457-E546-A570-F75D4E3BBA06}" dt="2024-09-24T18:47:14.966" v="8519" actId="20577"/>
          <ac:spMkLst>
            <pc:docMk/>
            <pc:sldMk cId="3469066780" sldId="318"/>
            <ac:spMk id="9" creationId="{B42D1E09-6A14-4094-6AB2-62B7DC0EEA44}"/>
          </ac:spMkLst>
        </pc:spChg>
        <pc:spChg chg="add mod">
          <ac:chgData name="Patrick Biggs" userId="b01c3c98-4b69-4935-963c-00d81d8d5634" providerId="ADAL" clId="{3289FA2A-B457-E546-A570-F75D4E3BBA06}" dt="2024-09-24T16:23:47.992" v="8207" actId="1076"/>
          <ac:spMkLst>
            <pc:docMk/>
            <pc:sldMk cId="3469066780" sldId="318"/>
            <ac:spMk id="10" creationId="{BD596B04-40AC-5E68-CE60-8D922A4389C5}"/>
          </ac:spMkLst>
        </pc:spChg>
        <pc:spChg chg="add mod">
          <ac:chgData name="Patrick Biggs" userId="b01c3c98-4b69-4935-963c-00d81d8d5634" providerId="ADAL" clId="{3289FA2A-B457-E546-A570-F75D4E3BBA06}" dt="2024-09-24T16:23:47.992" v="8207" actId="1076"/>
          <ac:spMkLst>
            <pc:docMk/>
            <pc:sldMk cId="3469066780" sldId="318"/>
            <ac:spMk id="11" creationId="{5C0099B0-0751-55F0-9CC7-B0CD3E96CED9}"/>
          </ac:spMkLst>
        </pc:spChg>
        <pc:spChg chg="mod">
          <ac:chgData name="Patrick Biggs" userId="b01c3c98-4b69-4935-963c-00d81d8d5634" providerId="ADAL" clId="{3289FA2A-B457-E546-A570-F75D4E3BBA06}" dt="2024-09-24T16:19:46.806" v="8052" actId="207"/>
          <ac:spMkLst>
            <pc:docMk/>
            <pc:sldMk cId="3469066780" sldId="318"/>
            <ac:spMk id="19" creationId="{C1845960-5A9F-043F-8DE4-B78DD80360E0}"/>
          </ac:spMkLst>
        </pc:spChg>
        <pc:spChg chg="mod">
          <ac:chgData name="Patrick Biggs" userId="b01c3c98-4b69-4935-963c-00d81d8d5634" providerId="ADAL" clId="{3289FA2A-B457-E546-A570-F75D4E3BBA06}" dt="2024-09-24T16:21:02.520" v="8094" actId="1037"/>
          <ac:spMkLst>
            <pc:docMk/>
            <pc:sldMk cId="3469066780" sldId="318"/>
            <ac:spMk id="20" creationId="{F31A1C46-5C6E-E83F-DF78-7B3C72097982}"/>
          </ac:spMkLst>
        </pc:spChg>
        <pc:spChg chg="mod">
          <ac:chgData name="Patrick Biggs" userId="b01c3c98-4b69-4935-963c-00d81d8d5634" providerId="ADAL" clId="{3289FA2A-B457-E546-A570-F75D4E3BBA06}" dt="2024-09-24T16:20:51.023" v="8073" actId="1038"/>
          <ac:spMkLst>
            <pc:docMk/>
            <pc:sldMk cId="3469066780" sldId="318"/>
            <ac:spMk id="21" creationId="{12B5918A-8CE7-F854-20B5-58C4A1583AD9}"/>
          </ac:spMkLst>
        </pc:spChg>
        <pc:spChg chg="mod">
          <ac:chgData name="Patrick Biggs" userId="b01c3c98-4b69-4935-963c-00d81d8d5634" providerId="ADAL" clId="{3289FA2A-B457-E546-A570-F75D4E3BBA06}" dt="2024-09-24T16:23:01.600" v="8200" actId="20577"/>
          <ac:spMkLst>
            <pc:docMk/>
            <pc:sldMk cId="3469066780" sldId="318"/>
            <ac:spMk id="29" creationId="{4DE149C2-6D9A-EED4-7903-441CECBC3847}"/>
          </ac:spMkLst>
        </pc:spChg>
        <pc:spChg chg="mod">
          <ac:chgData name="Patrick Biggs" userId="b01c3c98-4b69-4935-963c-00d81d8d5634" providerId="ADAL" clId="{3289FA2A-B457-E546-A570-F75D4E3BBA06}" dt="2024-09-24T15:27:32.456" v="7525"/>
          <ac:spMkLst>
            <pc:docMk/>
            <pc:sldMk cId="3469066780" sldId="318"/>
            <ac:spMk id="31" creationId="{56EA74AE-47E9-AB62-9C69-9867C3254FDF}"/>
          </ac:spMkLst>
        </pc:spChg>
        <pc:spChg chg="mod">
          <ac:chgData name="Patrick Biggs" userId="b01c3c98-4b69-4935-963c-00d81d8d5634" providerId="ADAL" clId="{3289FA2A-B457-E546-A570-F75D4E3BBA06}" dt="2024-09-24T18:47:17.737" v="8521" actId="20577"/>
          <ac:spMkLst>
            <pc:docMk/>
            <pc:sldMk cId="3469066780" sldId="318"/>
            <ac:spMk id="33" creationId="{CC1FEC53-5F29-18DE-B490-F711373AE8DE}"/>
          </ac:spMkLst>
        </pc:spChg>
        <pc:spChg chg="del">
          <ac:chgData name="Patrick Biggs" userId="b01c3c98-4b69-4935-963c-00d81d8d5634" providerId="ADAL" clId="{3289FA2A-B457-E546-A570-F75D4E3BBA06}" dt="2024-09-24T16:23:35.195" v="8204" actId="478"/>
          <ac:spMkLst>
            <pc:docMk/>
            <pc:sldMk cId="3469066780" sldId="318"/>
            <ac:spMk id="35" creationId="{68F09C7B-DF7A-3C0D-19EF-DF73CA12459A}"/>
          </ac:spMkLst>
        </pc:spChg>
        <pc:spChg chg="del">
          <ac:chgData name="Patrick Biggs" userId="b01c3c98-4b69-4935-963c-00d81d8d5634" providerId="ADAL" clId="{3289FA2A-B457-E546-A570-F75D4E3BBA06}" dt="2024-09-24T16:23:38.963" v="8205" actId="478"/>
          <ac:spMkLst>
            <pc:docMk/>
            <pc:sldMk cId="3469066780" sldId="318"/>
            <ac:spMk id="36" creationId="{9FD5BFCB-2694-343E-9F1F-2D8C0D5990FF}"/>
          </ac:spMkLst>
        </pc:spChg>
        <pc:spChg chg="del mod">
          <ac:chgData name="Patrick Biggs" userId="b01c3c98-4b69-4935-963c-00d81d8d5634" providerId="ADAL" clId="{3289FA2A-B457-E546-A570-F75D4E3BBA06}" dt="2024-09-24T16:23:34.170" v="8203" actId="478"/>
          <ac:spMkLst>
            <pc:docMk/>
            <pc:sldMk cId="3469066780" sldId="318"/>
            <ac:spMk id="37" creationId="{B6A6A3AE-B07A-104B-BB39-EFFDA25DD605}"/>
          </ac:spMkLst>
        </pc:spChg>
        <pc:spChg chg="mod">
          <ac:chgData name="Patrick Biggs" userId="b01c3c98-4b69-4935-963c-00d81d8d5634" providerId="ADAL" clId="{3289FA2A-B457-E546-A570-F75D4E3BBA06}" dt="2024-09-24T16:25:58.710" v="8371" actId="20577"/>
          <ac:spMkLst>
            <pc:docMk/>
            <pc:sldMk cId="3469066780" sldId="318"/>
            <ac:spMk id="41" creationId="{E2DC54FA-AA86-D91D-DB23-52FD9A3678A5}"/>
          </ac:spMkLst>
        </pc:spChg>
        <pc:spChg chg="mod">
          <ac:chgData name="Patrick Biggs" userId="b01c3c98-4b69-4935-963c-00d81d8d5634" providerId="ADAL" clId="{3289FA2A-B457-E546-A570-F75D4E3BBA06}" dt="2024-09-24T15:24:12.100" v="7524"/>
          <ac:spMkLst>
            <pc:docMk/>
            <pc:sldMk cId="3469066780" sldId="318"/>
            <ac:spMk id="46" creationId="{19029209-B2CB-1620-604E-016F9A510F0B}"/>
          </ac:spMkLst>
        </pc:spChg>
        <pc:cxnChg chg="add mod">
          <ac:chgData name="Patrick Biggs" userId="b01c3c98-4b69-4935-963c-00d81d8d5634" providerId="ADAL" clId="{3289FA2A-B457-E546-A570-F75D4E3BBA06}" dt="2024-09-24T16:23:47.992" v="8207" actId="1076"/>
          <ac:cxnSpMkLst>
            <pc:docMk/>
            <pc:sldMk cId="3469066780" sldId="318"/>
            <ac:cxnSpMk id="12" creationId="{7B4A7927-E90D-0177-2315-6A04F447B372}"/>
          </ac:cxnSpMkLst>
        </pc:cxnChg>
        <pc:cxnChg chg="mod">
          <ac:chgData name="Patrick Biggs" userId="b01c3c98-4b69-4935-963c-00d81d8d5634" providerId="ADAL" clId="{3289FA2A-B457-E546-A570-F75D4E3BBA06}" dt="2024-09-24T16:21:13.838" v="8095" actId="1037"/>
          <ac:cxnSpMkLst>
            <pc:docMk/>
            <pc:sldMk cId="3469066780" sldId="318"/>
            <ac:cxnSpMk id="23" creationId="{074A3004-D559-2EA5-50FB-E8D51F30283E}"/>
          </ac:cxnSpMkLst>
        </pc:cxnChg>
        <pc:cxnChg chg="del">
          <ac:chgData name="Patrick Biggs" userId="b01c3c98-4b69-4935-963c-00d81d8d5634" providerId="ADAL" clId="{3289FA2A-B457-E546-A570-F75D4E3BBA06}" dt="2024-09-24T16:23:31.125" v="8201" actId="478"/>
          <ac:cxnSpMkLst>
            <pc:docMk/>
            <pc:sldMk cId="3469066780" sldId="318"/>
            <ac:cxnSpMk id="38" creationId="{5D6B2FF6-637F-07EB-CB8C-95B7DD68C95A}"/>
          </ac:cxnSpMkLst>
        </pc:cxnChg>
      </pc:sldChg>
      <pc:sldChg chg="addSp delSp modSp add mod">
        <pc:chgData name="Patrick Biggs" userId="b01c3c98-4b69-4935-963c-00d81d8d5634" providerId="ADAL" clId="{3289FA2A-B457-E546-A570-F75D4E3BBA06}" dt="2024-09-24T18:54:53.845" v="8757" actId="20577"/>
        <pc:sldMkLst>
          <pc:docMk/>
          <pc:sldMk cId="3750996835" sldId="319"/>
        </pc:sldMkLst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7" creationId="{C667F7A4-F635-85E2-2205-AB94DC95168B}"/>
          </ac:spMkLst>
        </pc:spChg>
        <pc:spChg chg="del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8" creationId="{E0812E5D-236A-080F-C9ED-82E06333303A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9" creationId="{75436859-85F5-EF7A-B3D0-4785651DEB23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0" creationId="{D1D034A6-4577-0C8B-9ABC-71770DFEB497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1" creationId="{21F52B2A-45CE-14C8-D15F-0D4CD82A1138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2" creationId="{352674D3-3111-B9AC-4C63-762F1D012665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6" creationId="{6C14931A-FB79-06B3-F8B5-E774B6915586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7" creationId="{56CA2B51-7E73-DC26-99BE-4BB315E45B17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18" creationId="{AF264BC6-0E31-FF12-494F-B9AF2B8CDA1E}"/>
          </ac:spMkLst>
        </pc:spChg>
        <pc:spChg chg="del">
          <ac:chgData name="Patrick Biggs" userId="b01c3c98-4b69-4935-963c-00d81d8d5634" providerId="ADAL" clId="{3289FA2A-B457-E546-A570-F75D4E3BBA06}" dt="2024-09-24T18:42:38.869" v="8376" actId="478"/>
          <ac:spMkLst>
            <pc:docMk/>
            <pc:sldMk cId="3750996835" sldId="319"/>
            <ac:spMk id="19" creationId="{B19E0428-3AFC-B7F6-2B66-862FAACB672F}"/>
          </ac:spMkLst>
        </pc:spChg>
        <pc:spChg chg="del mod">
          <ac:chgData name="Patrick Biggs" userId="b01c3c98-4b69-4935-963c-00d81d8d5634" providerId="ADAL" clId="{3289FA2A-B457-E546-A570-F75D4E3BBA06}" dt="2024-09-24T18:42:43.312" v="8379" actId="478"/>
          <ac:spMkLst>
            <pc:docMk/>
            <pc:sldMk cId="3750996835" sldId="319"/>
            <ac:spMk id="20" creationId="{D57E5A7A-8DEB-4AB3-7282-294C3E81BB73}"/>
          </ac:spMkLst>
        </pc:spChg>
        <pc:spChg chg="del">
          <ac:chgData name="Patrick Biggs" userId="b01c3c98-4b69-4935-963c-00d81d8d5634" providerId="ADAL" clId="{3289FA2A-B457-E546-A570-F75D4E3BBA06}" dt="2024-09-24T18:42:41.578" v="8378" actId="478"/>
          <ac:spMkLst>
            <pc:docMk/>
            <pc:sldMk cId="3750996835" sldId="319"/>
            <ac:spMk id="21" creationId="{F7A8EEAB-8710-58DE-2DFF-C40F3871D3C8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24" creationId="{68D35FB3-8DD2-A79C-3522-CF076D5DD416}"/>
          </ac:spMkLst>
        </pc:spChg>
        <pc:spChg chg="add mod">
          <ac:chgData name="Patrick Biggs" userId="b01c3c98-4b69-4935-963c-00d81d8d5634" providerId="ADAL" clId="{3289FA2A-B457-E546-A570-F75D4E3BBA06}" dt="2024-09-24T18:46:37.901" v="8517" actId="1035"/>
          <ac:spMkLst>
            <pc:docMk/>
            <pc:sldMk cId="3750996835" sldId="319"/>
            <ac:spMk id="25" creationId="{DF97DC79-9635-F9F5-A7FA-58A74655F143}"/>
          </ac:spMkLst>
        </pc:spChg>
        <pc:spChg chg="add 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26" creationId="{344B2D68-EECC-9B4A-05FC-0CD0AEABE616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27" creationId="{4E3DBE83-F7B8-133D-DB2B-225547EC916F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28" creationId="{01927FB5-FB72-3D96-68FB-D173D8D0D3B3}"/>
          </ac:spMkLst>
        </pc:spChg>
        <pc:spChg chg="del mod">
          <ac:chgData name="Patrick Biggs" userId="b01c3c98-4b69-4935-963c-00d81d8d5634" providerId="ADAL" clId="{3289FA2A-B457-E546-A570-F75D4E3BBA06}" dt="2024-09-24T18:42:26.542" v="8375"/>
          <ac:spMkLst>
            <pc:docMk/>
            <pc:sldMk cId="3750996835" sldId="319"/>
            <ac:spMk id="29" creationId="{6A056B2A-D93A-450B-8F03-A1A6F135C1F1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0" creationId="{6A87C63E-D08E-6C87-5836-A67FA26200AC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1" creationId="{47C08436-B7B3-8555-0D28-B1CCA744456D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2" creationId="{6E81E7D8-DD1B-7917-40BF-A0406E21AEE2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3" creationId="{AE11CA5D-9C3C-491D-D63C-58B7FA8DDFF5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5" creationId="{E695F4E8-6D16-EB27-26DD-4893AD181833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6" creationId="{80366595-067B-06FD-B0F9-008C10D17C79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7" creationId="{0A53C680-15A4-A8A1-427D-BA85DE484E46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39" creationId="{D23ED2E3-4DD6-E07C-628C-985852FD0A09}"/>
          </ac:spMkLst>
        </pc:spChg>
        <pc:spChg chg="del mod">
          <ac:chgData name="Patrick Biggs" userId="b01c3c98-4b69-4935-963c-00d81d8d5634" providerId="ADAL" clId="{3289FA2A-B457-E546-A570-F75D4E3BBA06}" dt="2024-09-24T18:45:55.702" v="8386" actId="478"/>
          <ac:spMkLst>
            <pc:docMk/>
            <pc:sldMk cId="3750996835" sldId="319"/>
            <ac:spMk id="40" creationId="{7DC40B28-50AB-37AD-CA05-9D50DB715BD6}"/>
          </ac:spMkLst>
        </pc:spChg>
        <pc:spChg chg="del mod">
          <ac:chgData name="Patrick Biggs" userId="b01c3c98-4b69-4935-963c-00d81d8d5634" providerId="ADAL" clId="{3289FA2A-B457-E546-A570-F75D4E3BBA06}" dt="2024-09-24T18:45:48.508" v="8383" actId="478"/>
          <ac:spMkLst>
            <pc:docMk/>
            <pc:sldMk cId="3750996835" sldId="319"/>
            <ac:spMk id="41" creationId="{5994AF6E-B954-CF3C-FE82-9227C59156BF}"/>
          </ac:spMkLst>
        </pc:spChg>
        <pc:spChg chg="add 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42" creationId="{4D8FE166-AFFF-A64E-446A-5512DB89E09A}"/>
          </ac:spMkLst>
        </pc:spChg>
        <pc:spChg chg="add del mod">
          <ac:chgData name="Patrick Biggs" userId="b01c3c98-4b69-4935-963c-00d81d8d5634" providerId="ADAL" clId="{3289FA2A-B457-E546-A570-F75D4E3BBA06}" dt="2024-09-24T18:46:31.364" v="8491" actId="478"/>
          <ac:spMkLst>
            <pc:docMk/>
            <pc:sldMk cId="3750996835" sldId="319"/>
            <ac:spMk id="43" creationId="{564A323D-2625-BA36-2863-F9BFE0C1A089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45" creationId="{E75DF793-3DE6-1E7D-538E-25F9B5F983DB}"/>
          </ac:spMkLst>
        </pc:spChg>
        <pc:spChg chg="del mod">
          <ac:chgData name="Patrick Biggs" userId="b01c3c98-4b69-4935-963c-00d81d8d5634" providerId="ADAL" clId="{3289FA2A-B457-E546-A570-F75D4E3BBA06}" dt="2024-09-24T18:45:52.617" v="8384" actId="478"/>
          <ac:spMkLst>
            <pc:docMk/>
            <pc:sldMk cId="3750996835" sldId="319"/>
            <ac:spMk id="46" creationId="{F457BAFB-E61E-B181-E192-A2CB2EE65800}"/>
          </ac:spMkLst>
        </pc:spChg>
        <pc:spChg chg="add mod">
          <ac:chgData name="Patrick Biggs" userId="b01c3c98-4b69-4935-963c-00d81d8d5634" providerId="ADAL" clId="{3289FA2A-B457-E546-A570-F75D4E3BBA06}" dt="2024-09-24T18:54:53.845" v="8757" actId="20577"/>
          <ac:spMkLst>
            <pc:docMk/>
            <pc:sldMk cId="3750996835" sldId="319"/>
            <ac:spMk id="47" creationId="{BDBB924F-65A9-A40B-D6A4-0C3ABC2BB1E6}"/>
          </ac:spMkLst>
        </pc:spChg>
        <pc:cxnChg chg="del">
          <ac:chgData name="Patrick Biggs" userId="b01c3c98-4b69-4935-963c-00d81d8d5634" providerId="ADAL" clId="{3289FA2A-B457-E546-A570-F75D4E3BBA06}" dt="2024-09-24T18:45:52.617" v="8384" actId="478"/>
          <ac:cxnSpMkLst>
            <pc:docMk/>
            <pc:sldMk cId="3750996835" sldId="319"/>
            <ac:cxnSpMk id="14" creationId="{18E466B6-B065-2F69-3137-AA3D69EC5726}"/>
          </ac:cxnSpMkLst>
        </pc:cxnChg>
        <pc:cxnChg chg="add mod">
          <ac:chgData name="Patrick Biggs" userId="b01c3c98-4b69-4935-963c-00d81d8d5634" providerId="ADAL" clId="{3289FA2A-B457-E546-A570-F75D4E3BBA06}" dt="2024-09-24T18:46:37.901" v="8517" actId="1035"/>
          <ac:cxnSpMkLst>
            <pc:docMk/>
            <pc:sldMk cId="3750996835" sldId="319"/>
            <ac:cxnSpMk id="15" creationId="{8FD1443F-386E-0411-A9C7-F66C5150EE37}"/>
          </ac:cxnSpMkLst>
        </pc:cxnChg>
        <pc:cxnChg chg="add mod">
          <ac:chgData name="Patrick Biggs" userId="b01c3c98-4b69-4935-963c-00d81d8d5634" providerId="ADAL" clId="{3289FA2A-B457-E546-A570-F75D4E3BBA06}" dt="2024-09-24T18:46:37.901" v="8517" actId="1035"/>
          <ac:cxnSpMkLst>
            <pc:docMk/>
            <pc:sldMk cId="3750996835" sldId="319"/>
            <ac:cxnSpMk id="22" creationId="{6ADA17A3-FD32-5707-A47A-13A42B50D98F}"/>
          </ac:cxnSpMkLst>
        </pc:cxnChg>
        <pc:cxnChg chg="del">
          <ac:chgData name="Patrick Biggs" userId="b01c3c98-4b69-4935-963c-00d81d8d5634" providerId="ADAL" clId="{3289FA2A-B457-E546-A570-F75D4E3BBA06}" dt="2024-09-24T18:42:45.351" v="8380" actId="478"/>
          <ac:cxnSpMkLst>
            <pc:docMk/>
            <pc:sldMk cId="3750996835" sldId="319"/>
            <ac:cxnSpMk id="23" creationId="{27781010-F58D-F7C4-F561-C17E9741B44F}"/>
          </ac:cxnSpMkLst>
        </pc:cxnChg>
        <pc:cxnChg chg="del mod">
          <ac:chgData name="Patrick Biggs" userId="b01c3c98-4b69-4935-963c-00d81d8d5634" providerId="ADAL" clId="{3289FA2A-B457-E546-A570-F75D4E3BBA06}" dt="2024-09-24T18:45:52.617" v="8384" actId="478"/>
          <ac:cxnSpMkLst>
            <pc:docMk/>
            <pc:sldMk cId="3750996835" sldId="319"/>
            <ac:cxnSpMk id="34" creationId="{934CA0DB-4F8F-7754-11C8-C8D436F7A188}"/>
          </ac:cxnSpMkLst>
        </pc:cxnChg>
        <pc:cxnChg chg="del mod">
          <ac:chgData name="Patrick Biggs" userId="b01c3c98-4b69-4935-963c-00d81d8d5634" providerId="ADAL" clId="{3289FA2A-B457-E546-A570-F75D4E3BBA06}" dt="2024-09-24T18:45:52.617" v="8384" actId="478"/>
          <ac:cxnSpMkLst>
            <pc:docMk/>
            <pc:sldMk cId="3750996835" sldId="319"/>
            <ac:cxnSpMk id="38" creationId="{22D1B71E-1568-CCF2-AD41-80B6EF87F46D}"/>
          </ac:cxnSpMkLst>
        </pc:cxnChg>
        <pc:cxnChg chg="add del mod">
          <ac:chgData name="Patrick Biggs" userId="b01c3c98-4b69-4935-963c-00d81d8d5634" providerId="ADAL" clId="{3289FA2A-B457-E546-A570-F75D4E3BBA06}" dt="2024-09-24T18:45:52.617" v="8384" actId="478"/>
          <ac:cxnSpMkLst>
            <pc:docMk/>
            <pc:sldMk cId="3750996835" sldId="319"/>
            <ac:cxnSpMk id="44" creationId="{D1DEE754-5660-8157-9E63-49E336231451}"/>
          </ac:cxnSpMkLst>
        </pc:cxnChg>
      </pc:sldChg>
      <pc:sldChg chg="addSp delSp modSp add mod">
        <pc:chgData name="Patrick Biggs" userId="b01c3c98-4b69-4935-963c-00d81d8d5634" providerId="ADAL" clId="{3289FA2A-B457-E546-A570-F75D4E3BBA06}" dt="2024-09-24T20:25:25.420" v="9266" actId="20577"/>
        <pc:sldMkLst>
          <pc:docMk/>
          <pc:sldMk cId="3186402523" sldId="320"/>
        </pc:sldMkLst>
        <pc:spChg chg="add mod">
          <ac:chgData name="Patrick Biggs" userId="b01c3c98-4b69-4935-963c-00d81d8d5634" providerId="ADAL" clId="{3289FA2A-B457-E546-A570-F75D4E3BBA06}" dt="2024-09-24T20:24:29.522" v="9204"/>
          <ac:spMkLst>
            <pc:docMk/>
            <pc:sldMk cId="3186402523" sldId="320"/>
            <ac:spMk id="7" creationId="{B0BEEB63-5AF9-0601-6685-9E1910BC4E95}"/>
          </ac:spMkLst>
        </pc:spChg>
        <pc:spChg chg="mod">
          <ac:chgData name="Patrick Biggs" userId="b01c3c98-4b69-4935-963c-00d81d8d5634" providerId="ADAL" clId="{3289FA2A-B457-E546-A570-F75D4E3BBA06}" dt="2024-09-24T15:30:19.717" v="7621" actId="20577"/>
          <ac:spMkLst>
            <pc:docMk/>
            <pc:sldMk cId="3186402523" sldId="320"/>
            <ac:spMk id="9" creationId="{879CBF82-63AC-484A-02E8-40AE6074F018}"/>
          </ac:spMkLst>
        </pc:spChg>
        <pc:spChg chg="add mod">
          <ac:chgData name="Patrick Biggs" userId="b01c3c98-4b69-4935-963c-00d81d8d5634" providerId="ADAL" clId="{3289FA2A-B457-E546-A570-F75D4E3BBA06}" dt="2024-09-24T20:24:29.522" v="9204"/>
          <ac:spMkLst>
            <pc:docMk/>
            <pc:sldMk cId="3186402523" sldId="320"/>
            <ac:spMk id="10" creationId="{8CE75EB5-4605-3650-D139-1D15E8CF4258}"/>
          </ac:spMkLst>
        </pc:spChg>
        <pc:spChg chg="add mod">
          <ac:chgData name="Patrick Biggs" userId="b01c3c98-4b69-4935-963c-00d81d8d5634" providerId="ADAL" clId="{3289FA2A-B457-E546-A570-F75D4E3BBA06}" dt="2024-09-24T20:24:29.522" v="9204"/>
          <ac:spMkLst>
            <pc:docMk/>
            <pc:sldMk cId="3186402523" sldId="320"/>
            <ac:spMk id="11" creationId="{FE0513B6-F2FE-6E78-3876-582975F87107}"/>
          </ac:spMkLst>
        </pc:spChg>
        <pc:spChg chg="mod">
          <ac:chgData name="Patrick Biggs" userId="b01c3c98-4b69-4935-963c-00d81d8d5634" providerId="ADAL" clId="{3289FA2A-B457-E546-A570-F75D4E3BBA06}" dt="2024-09-24T18:55:17.525" v="8762" actId="20577"/>
          <ac:spMkLst>
            <pc:docMk/>
            <pc:sldMk cId="3186402523" sldId="320"/>
            <ac:spMk id="21" creationId="{A83A9C98-7F17-00DD-2AA6-5DF080A064F5}"/>
          </ac:spMkLst>
        </pc:spChg>
        <pc:spChg chg="mod">
          <ac:chgData name="Patrick Biggs" userId="b01c3c98-4b69-4935-963c-00d81d8d5634" providerId="ADAL" clId="{3289FA2A-B457-E546-A570-F75D4E3BBA06}" dt="2024-09-24T20:20:44.363" v="8996" actId="20577"/>
          <ac:spMkLst>
            <pc:docMk/>
            <pc:sldMk cId="3186402523" sldId="320"/>
            <ac:spMk id="29" creationId="{B6E7CA0B-5C16-71BB-27AB-CC9A7E68B9B5}"/>
          </ac:spMkLst>
        </pc:spChg>
        <pc:spChg chg="mod">
          <ac:chgData name="Patrick Biggs" userId="b01c3c98-4b69-4935-963c-00d81d8d5634" providerId="ADAL" clId="{3289FA2A-B457-E546-A570-F75D4E3BBA06}" dt="2024-09-23T21:58:34.741" v="6277"/>
          <ac:spMkLst>
            <pc:docMk/>
            <pc:sldMk cId="3186402523" sldId="320"/>
            <ac:spMk id="31" creationId="{00006BB3-CB8C-5603-3C36-5EB72C83A44F}"/>
          </ac:spMkLst>
        </pc:spChg>
        <pc:spChg chg="mod">
          <ac:chgData name="Patrick Biggs" userId="b01c3c98-4b69-4935-963c-00d81d8d5634" providerId="ADAL" clId="{3289FA2A-B457-E546-A570-F75D4E3BBA06}" dt="2024-09-24T15:30:22.586" v="7623" actId="20577"/>
          <ac:spMkLst>
            <pc:docMk/>
            <pc:sldMk cId="3186402523" sldId="320"/>
            <ac:spMk id="33" creationId="{E5DB9E3F-D17B-9B82-F8B7-396AF0AE2B00}"/>
          </ac:spMkLst>
        </pc:spChg>
        <pc:spChg chg="del">
          <ac:chgData name="Patrick Biggs" userId="b01c3c98-4b69-4935-963c-00d81d8d5634" providerId="ADAL" clId="{3289FA2A-B457-E546-A570-F75D4E3BBA06}" dt="2024-09-24T20:24:12.474" v="9203" actId="478"/>
          <ac:spMkLst>
            <pc:docMk/>
            <pc:sldMk cId="3186402523" sldId="320"/>
            <ac:spMk id="35" creationId="{D8E53E40-904F-0CBD-69D8-980DE6328AF3}"/>
          </ac:spMkLst>
        </pc:spChg>
        <pc:spChg chg="del">
          <ac:chgData name="Patrick Biggs" userId="b01c3c98-4b69-4935-963c-00d81d8d5634" providerId="ADAL" clId="{3289FA2A-B457-E546-A570-F75D4E3BBA06}" dt="2024-09-24T20:24:11.023" v="9202" actId="478"/>
          <ac:spMkLst>
            <pc:docMk/>
            <pc:sldMk cId="3186402523" sldId="320"/>
            <ac:spMk id="36" creationId="{5B81C5C8-492D-885C-4A03-08B84FFC4418}"/>
          </ac:spMkLst>
        </pc:spChg>
        <pc:spChg chg="del mod">
          <ac:chgData name="Patrick Biggs" userId="b01c3c98-4b69-4935-963c-00d81d8d5634" providerId="ADAL" clId="{3289FA2A-B457-E546-A570-F75D4E3BBA06}" dt="2024-09-24T20:24:09.032" v="9201" actId="478"/>
          <ac:spMkLst>
            <pc:docMk/>
            <pc:sldMk cId="3186402523" sldId="320"/>
            <ac:spMk id="37" creationId="{D3749549-EAC1-8A7D-9F04-391DE2C6C1E6}"/>
          </ac:spMkLst>
        </pc:spChg>
        <pc:spChg chg="mod">
          <ac:chgData name="Patrick Biggs" userId="b01c3c98-4b69-4935-963c-00d81d8d5634" providerId="ADAL" clId="{3289FA2A-B457-E546-A570-F75D4E3BBA06}" dt="2024-09-24T20:25:25.420" v="9266" actId="20577"/>
          <ac:spMkLst>
            <pc:docMk/>
            <pc:sldMk cId="3186402523" sldId="320"/>
            <ac:spMk id="41" creationId="{CAA04A93-0E3D-2BE9-6CC3-980F3ADAC9AE}"/>
          </ac:spMkLst>
        </pc:spChg>
        <pc:spChg chg="mod">
          <ac:chgData name="Patrick Biggs" userId="b01c3c98-4b69-4935-963c-00d81d8d5634" providerId="ADAL" clId="{3289FA2A-B457-E546-A570-F75D4E3BBA06}" dt="2024-09-23T21:58:25.475" v="6276"/>
          <ac:spMkLst>
            <pc:docMk/>
            <pc:sldMk cId="3186402523" sldId="320"/>
            <ac:spMk id="46" creationId="{C49AACA8-EE0B-2296-C6D3-FE88A6A7C583}"/>
          </ac:spMkLst>
        </pc:spChg>
        <pc:cxnChg chg="add mod">
          <ac:chgData name="Patrick Biggs" userId="b01c3c98-4b69-4935-963c-00d81d8d5634" providerId="ADAL" clId="{3289FA2A-B457-E546-A570-F75D4E3BBA06}" dt="2024-09-24T20:24:29.522" v="9204"/>
          <ac:cxnSpMkLst>
            <pc:docMk/>
            <pc:sldMk cId="3186402523" sldId="320"/>
            <ac:cxnSpMk id="12" creationId="{B1DF531A-F044-E7A1-7C54-D4E22DE4FB4B}"/>
          </ac:cxnSpMkLst>
        </pc:cxnChg>
        <pc:cxnChg chg="del">
          <ac:chgData name="Patrick Biggs" userId="b01c3c98-4b69-4935-963c-00d81d8d5634" providerId="ADAL" clId="{3289FA2A-B457-E546-A570-F75D4E3BBA06}" dt="2024-09-24T20:24:06.002" v="9199" actId="478"/>
          <ac:cxnSpMkLst>
            <pc:docMk/>
            <pc:sldMk cId="3186402523" sldId="320"/>
            <ac:cxnSpMk id="38" creationId="{E5D33C3A-3472-0721-C165-7FE1CC7F0AD3}"/>
          </ac:cxnSpMkLst>
        </pc:cxnChg>
      </pc:sldChg>
      <pc:sldChg chg="modSp add mod">
        <pc:chgData name="Patrick Biggs" userId="b01c3c98-4b69-4935-963c-00d81d8d5634" providerId="ADAL" clId="{3289FA2A-B457-E546-A570-F75D4E3BBA06}" dt="2024-09-24T18:57:20.964" v="8850" actId="20577"/>
        <pc:sldMkLst>
          <pc:docMk/>
          <pc:sldMk cId="2565161237" sldId="321"/>
        </pc:sldMkLst>
        <pc:spChg chg="mod">
          <ac:chgData name="Patrick Biggs" userId="b01c3c98-4b69-4935-963c-00d81d8d5634" providerId="ADAL" clId="{3289FA2A-B457-E546-A570-F75D4E3BBA06}" dt="2024-09-24T15:30:28.716" v="7625" actId="20577"/>
          <ac:spMkLst>
            <pc:docMk/>
            <pc:sldMk cId="2565161237" sldId="321"/>
            <ac:spMk id="9" creationId="{83EDF3DB-324C-41EB-E67E-7E10DE0B1F51}"/>
          </ac:spMkLst>
        </pc:spChg>
        <pc:spChg chg="mod">
          <ac:chgData name="Patrick Biggs" userId="b01c3c98-4b69-4935-963c-00d81d8d5634" providerId="ADAL" clId="{3289FA2A-B457-E546-A570-F75D4E3BBA06}" dt="2024-09-24T18:57:20.964" v="8850" actId="20577"/>
          <ac:spMkLst>
            <pc:docMk/>
            <pc:sldMk cId="2565161237" sldId="321"/>
            <ac:spMk id="29" creationId="{A78B1608-2FD4-245B-C228-C7D953761881}"/>
          </ac:spMkLst>
        </pc:spChg>
        <pc:spChg chg="mod">
          <ac:chgData name="Patrick Biggs" userId="b01c3c98-4b69-4935-963c-00d81d8d5634" providerId="ADAL" clId="{3289FA2A-B457-E546-A570-F75D4E3BBA06}" dt="2024-09-23T21:59:05.707" v="6280"/>
          <ac:spMkLst>
            <pc:docMk/>
            <pc:sldMk cId="2565161237" sldId="321"/>
            <ac:spMk id="31" creationId="{40F4D8DF-8557-CB84-CAE7-E38BA5F57F51}"/>
          </ac:spMkLst>
        </pc:spChg>
        <pc:spChg chg="mod">
          <ac:chgData name="Patrick Biggs" userId="b01c3c98-4b69-4935-963c-00d81d8d5634" providerId="ADAL" clId="{3289FA2A-B457-E546-A570-F75D4E3BBA06}" dt="2024-09-24T15:30:31.314" v="7627" actId="20577"/>
          <ac:spMkLst>
            <pc:docMk/>
            <pc:sldMk cId="2565161237" sldId="321"/>
            <ac:spMk id="33" creationId="{EA5619B7-B131-1D61-4F76-89EE8F98541F}"/>
          </ac:spMkLst>
        </pc:spChg>
        <pc:spChg chg="mod">
          <ac:chgData name="Patrick Biggs" userId="b01c3c98-4b69-4935-963c-00d81d8d5634" providerId="ADAL" clId="{3289FA2A-B457-E546-A570-F75D4E3BBA06}" dt="2024-09-23T21:58:55.241" v="6279"/>
          <ac:spMkLst>
            <pc:docMk/>
            <pc:sldMk cId="2565161237" sldId="321"/>
            <ac:spMk id="46" creationId="{FDD7F410-0425-1410-CECD-65177CB579F5}"/>
          </ac:spMkLst>
        </pc:spChg>
      </pc:sldChg>
      <pc:sldChg chg="modSp add mod">
        <pc:chgData name="Patrick Biggs" userId="b01c3c98-4b69-4935-963c-00d81d8d5634" providerId="ADAL" clId="{3289FA2A-B457-E546-A570-F75D4E3BBA06}" dt="2024-09-24T15:30:38.032" v="7633" actId="20577"/>
        <pc:sldMkLst>
          <pc:docMk/>
          <pc:sldMk cId="828581587" sldId="322"/>
        </pc:sldMkLst>
        <pc:spChg chg="mod">
          <ac:chgData name="Patrick Biggs" userId="b01c3c98-4b69-4935-963c-00d81d8d5634" providerId="ADAL" clId="{3289FA2A-B457-E546-A570-F75D4E3BBA06}" dt="2024-09-24T15:30:35.433" v="7631" actId="20577"/>
          <ac:spMkLst>
            <pc:docMk/>
            <pc:sldMk cId="828581587" sldId="322"/>
            <ac:spMk id="9" creationId="{5F6C31C0-D2EE-2B76-A0B1-13B20702D600}"/>
          </ac:spMkLst>
        </pc:spChg>
        <pc:spChg chg="mod">
          <ac:chgData name="Patrick Biggs" userId="b01c3c98-4b69-4935-963c-00d81d8d5634" providerId="ADAL" clId="{3289FA2A-B457-E546-A570-F75D4E3BBA06}" dt="2024-09-23T21:59:29.842" v="6282"/>
          <ac:spMkLst>
            <pc:docMk/>
            <pc:sldMk cId="828581587" sldId="322"/>
            <ac:spMk id="31" creationId="{2276E4FB-3084-3F17-5C10-09B1F8F52263}"/>
          </ac:spMkLst>
        </pc:spChg>
        <pc:spChg chg="mod">
          <ac:chgData name="Patrick Biggs" userId="b01c3c98-4b69-4935-963c-00d81d8d5634" providerId="ADAL" clId="{3289FA2A-B457-E546-A570-F75D4E3BBA06}" dt="2024-09-24T15:30:38.032" v="7633" actId="20577"/>
          <ac:spMkLst>
            <pc:docMk/>
            <pc:sldMk cId="828581587" sldId="322"/>
            <ac:spMk id="33" creationId="{882B4F1C-A1FA-1E1C-5291-58FCB85CB173}"/>
          </ac:spMkLst>
        </pc:spChg>
        <pc:spChg chg="mod">
          <ac:chgData name="Patrick Biggs" userId="b01c3c98-4b69-4935-963c-00d81d8d5634" providerId="ADAL" clId="{3289FA2A-B457-E546-A570-F75D4E3BBA06}" dt="2024-09-23T21:59:20.596" v="6281"/>
          <ac:spMkLst>
            <pc:docMk/>
            <pc:sldMk cId="828581587" sldId="322"/>
            <ac:spMk id="46" creationId="{4998CDE5-2B46-CC4B-1D12-D7A4EAE66469}"/>
          </ac:spMkLst>
        </pc:spChg>
      </pc:sldChg>
      <pc:sldChg chg="modSp add mod">
        <pc:chgData name="Patrick Biggs" userId="b01c3c98-4b69-4935-963c-00d81d8d5634" providerId="ADAL" clId="{3289FA2A-B457-E546-A570-F75D4E3BBA06}" dt="2024-09-24T15:30:44.534" v="7637" actId="20577"/>
        <pc:sldMkLst>
          <pc:docMk/>
          <pc:sldMk cId="1282353438" sldId="323"/>
        </pc:sldMkLst>
        <pc:spChg chg="mod">
          <ac:chgData name="Patrick Biggs" userId="b01c3c98-4b69-4935-963c-00d81d8d5634" providerId="ADAL" clId="{3289FA2A-B457-E546-A570-F75D4E3BBA06}" dt="2024-09-24T15:30:41.880" v="7635" actId="20577"/>
          <ac:spMkLst>
            <pc:docMk/>
            <pc:sldMk cId="1282353438" sldId="323"/>
            <ac:spMk id="9" creationId="{741A6E73-419E-967A-41CD-F3436E9FB963}"/>
          </ac:spMkLst>
        </pc:spChg>
        <pc:spChg chg="mod">
          <ac:chgData name="Patrick Biggs" userId="b01c3c98-4b69-4935-963c-00d81d8d5634" providerId="ADAL" clId="{3289FA2A-B457-E546-A570-F75D4E3BBA06}" dt="2024-09-23T22:00:14.591" v="6284"/>
          <ac:spMkLst>
            <pc:docMk/>
            <pc:sldMk cId="1282353438" sldId="323"/>
            <ac:spMk id="31" creationId="{88ADA2BD-3D35-0871-EEAD-0B90C027DFDF}"/>
          </ac:spMkLst>
        </pc:spChg>
        <pc:spChg chg="mod">
          <ac:chgData name="Patrick Biggs" userId="b01c3c98-4b69-4935-963c-00d81d8d5634" providerId="ADAL" clId="{3289FA2A-B457-E546-A570-F75D4E3BBA06}" dt="2024-09-24T15:30:44.534" v="7637" actId="20577"/>
          <ac:spMkLst>
            <pc:docMk/>
            <pc:sldMk cId="1282353438" sldId="323"/>
            <ac:spMk id="33" creationId="{0331EB9A-0C25-6C53-E718-62FF4342AEC2}"/>
          </ac:spMkLst>
        </pc:spChg>
        <pc:spChg chg="mod">
          <ac:chgData name="Patrick Biggs" userId="b01c3c98-4b69-4935-963c-00d81d8d5634" providerId="ADAL" clId="{3289FA2A-B457-E546-A570-F75D4E3BBA06}" dt="2024-09-23T21:59:59.301" v="6283"/>
          <ac:spMkLst>
            <pc:docMk/>
            <pc:sldMk cId="1282353438" sldId="323"/>
            <ac:spMk id="46" creationId="{2CBCD63A-1D63-C49C-3FA6-8DA4119FDD2E}"/>
          </ac:spMkLst>
        </pc:spChg>
      </pc:sldChg>
      <pc:sldChg chg="modSp add mod">
        <pc:chgData name="Patrick Biggs" userId="b01c3c98-4b69-4935-963c-00d81d8d5634" providerId="ADAL" clId="{3289FA2A-B457-E546-A570-F75D4E3BBA06}" dt="2024-09-24T15:30:51.656" v="7641" actId="20577"/>
        <pc:sldMkLst>
          <pc:docMk/>
          <pc:sldMk cId="3188697017" sldId="324"/>
        </pc:sldMkLst>
        <pc:spChg chg="mod">
          <ac:chgData name="Patrick Biggs" userId="b01c3c98-4b69-4935-963c-00d81d8d5634" providerId="ADAL" clId="{3289FA2A-B457-E546-A570-F75D4E3BBA06}" dt="2024-09-24T15:30:49.068" v="7639" actId="20577"/>
          <ac:spMkLst>
            <pc:docMk/>
            <pc:sldMk cId="3188697017" sldId="324"/>
            <ac:spMk id="9" creationId="{E47A0A0D-F31D-A084-27E1-C265C092C441}"/>
          </ac:spMkLst>
        </pc:spChg>
        <pc:spChg chg="mod">
          <ac:chgData name="Patrick Biggs" userId="b01c3c98-4b69-4935-963c-00d81d8d5634" providerId="ADAL" clId="{3289FA2A-B457-E546-A570-F75D4E3BBA06}" dt="2024-09-23T22:00:46.342" v="6286"/>
          <ac:spMkLst>
            <pc:docMk/>
            <pc:sldMk cId="3188697017" sldId="324"/>
            <ac:spMk id="31" creationId="{FE8CB214-6F31-D5D4-B797-4054B62F82DE}"/>
          </ac:spMkLst>
        </pc:spChg>
        <pc:spChg chg="mod">
          <ac:chgData name="Patrick Biggs" userId="b01c3c98-4b69-4935-963c-00d81d8d5634" providerId="ADAL" clId="{3289FA2A-B457-E546-A570-F75D4E3BBA06}" dt="2024-09-24T15:30:51.656" v="7641" actId="20577"/>
          <ac:spMkLst>
            <pc:docMk/>
            <pc:sldMk cId="3188697017" sldId="324"/>
            <ac:spMk id="33" creationId="{DC4E0F34-EE43-B052-38E4-FBDD2C1268AF}"/>
          </ac:spMkLst>
        </pc:spChg>
        <pc:spChg chg="mod">
          <ac:chgData name="Patrick Biggs" userId="b01c3c98-4b69-4935-963c-00d81d8d5634" providerId="ADAL" clId="{3289FA2A-B457-E546-A570-F75D4E3BBA06}" dt="2024-09-23T22:00:35.802" v="6285"/>
          <ac:spMkLst>
            <pc:docMk/>
            <pc:sldMk cId="3188697017" sldId="324"/>
            <ac:spMk id="46" creationId="{232282BF-ED9B-3B09-83E7-34AD8165C022}"/>
          </ac:spMkLst>
        </pc:spChg>
      </pc:sldChg>
      <pc:sldChg chg="modSp add mod">
        <pc:chgData name="Patrick Biggs" userId="b01c3c98-4b69-4935-963c-00d81d8d5634" providerId="ADAL" clId="{3289FA2A-B457-E546-A570-F75D4E3BBA06}" dt="2024-09-24T15:30:57.752" v="7645" actId="20577"/>
        <pc:sldMkLst>
          <pc:docMk/>
          <pc:sldMk cId="1028486067" sldId="325"/>
        </pc:sldMkLst>
        <pc:spChg chg="mod">
          <ac:chgData name="Patrick Biggs" userId="b01c3c98-4b69-4935-963c-00d81d8d5634" providerId="ADAL" clId="{3289FA2A-B457-E546-A570-F75D4E3BBA06}" dt="2024-09-24T15:30:55.503" v="7643" actId="20577"/>
          <ac:spMkLst>
            <pc:docMk/>
            <pc:sldMk cId="1028486067" sldId="325"/>
            <ac:spMk id="9" creationId="{BCD4BAE7-9475-9C3F-759D-80F60614C9B4}"/>
          </ac:spMkLst>
        </pc:spChg>
        <pc:spChg chg="mod">
          <ac:chgData name="Patrick Biggs" userId="b01c3c98-4b69-4935-963c-00d81d8d5634" providerId="ADAL" clId="{3289FA2A-B457-E546-A570-F75D4E3BBA06}" dt="2024-09-23T22:01:09.292" v="6288"/>
          <ac:spMkLst>
            <pc:docMk/>
            <pc:sldMk cId="1028486067" sldId="325"/>
            <ac:spMk id="31" creationId="{84C87D08-4CD9-79AF-07CF-FB5A8E3302F9}"/>
          </ac:spMkLst>
        </pc:spChg>
        <pc:spChg chg="mod">
          <ac:chgData name="Patrick Biggs" userId="b01c3c98-4b69-4935-963c-00d81d8d5634" providerId="ADAL" clId="{3289FA2A-B457-E546-A570-F75D4E3BBA06}" dt="2024-09-24T15:30:57.752" v="7645" actId="20577"/>
          <ac:spMkLst>
            <pc:docMk/>
            <pc:sldMk cId="1028486067" sldId="325"/>
            <ac:spMk id="33" creationId="{D5B8EB3F-8834-B1A7-EB9D-E92AAC9D75B0}"/>
          </ac:spMkLst>
        </pc:spChg>
        <pc:spChg chg="mod">
          <ac:chgData name="Patrick Biggs" userId="b01c3c98-4b69-4935-963c-00d81d8d5634" providerId="ADAL" clId="{3289FA2A-B457-E546-A570-F75D4E3BBA06}" dt="2024-09-23T22:00:59.101" v="6287"/>
          <ac:spMkLst>
            <pc:docMk/>
            <pc:sldMk cId="1028486067" sldId="325"/>
            <ac:spMk id="46" creationId="{1910B9C1-B96E-60F7-550C-267701389EF4}"/>
          </ac:spMkLst>
        </pc:spChg>
      </pc:sldChg>
      <pc:sldChg chg="modSp add mod">
        <pc:chgData name="Patrick Biggs" userId="b01c3c98-4b69-4935-963c-00d81d8d5634" providerId="ADAL" clId="{3289FA2A-B457-E546-A570-F75D4E3BBA06}" dt="2024-09-24T15:31:05.998" v="7649" actId="20577"/>
        <pc:sldMkLst>
          <pc:docMk/>
          <pc:sldMk cId="2153840020" sldId="326"/>
        </pc:sldMkLst>
        <pc:spChg chg="mod">
          <ac:chgData name="Patrick Biggs" userId="b01c3c98-4b69-4935-963c-00d81d8d5634" providerId="ADAL" clId="{3289FA2A-B457-E546-A570-F75D4E3BBA06}" dt="2024-09-24T15:31:03.581" v="7647" actId="20577"/>
          <ac:spMkLst>
            <pc:docMk/>
            <pc:sldMk cId="2153840020" sldId="326"/>
            <ac:spMk id="9" creationId="{26BBDF50-D783-1A1B-DE39-EEB8E9507FFA}"/>
          </ac:spMkLst>
        </pc:spChg>
        <pc:spChg chg="mod">
          <ac:chgData name="Patrick Biggs" userId="b01c3c98-4b69-4935-963c-00d81d8d5634" providerId="ADAL" clId="{3289FA2A-B457-E546-A570-F75D4E3BBA06}" dt="2024-09-23T22:01:35.956" v="6290"/>
          <ac:spMkLst>
            <pc:docMk/>
            <pc:sldMk cId="2153840020" sldId="326"/>
            <ac:spMk id="31" creationId="{22D5AC53-89C0-B537-FE97-F74DB94ADB2D}"/>
          </ac:spMkLst>
        </pc:spChg>
        <pc:spChg chg="mod">
          <ac:chgData name="Patrick Biggs" userId="b01c3c98-4b69-4935-963c-00d81d8d5634" providerId="ADAL" clId="{3289FA2A-B457-E546-A570-F75D4E3BBA06}" dt="2024-09-24T15:31:05.998" v="7649" actId="20577"/>
          <ac:spMkLst>
            <pc:docMk/>
            <pc:sldMk cId="2153840020" sldId="326"/>
            <ac:spMk id="33" creationId="{9C81F5FB-02BC-1390-019F-861C1600ED38}"/>
          </ac:spMkLst>
        </pc:spChg>
        <pc:spChg chg="mod">
          <ac:chgData name="Patrick Biggs" userId="b01c3c98-4b69-4935-963c-00d81d8d5634" providerId="ADAL" clId="{3289FA2A-B457-E546-A570-F75D4E3BBA06}" dt="2024-09-23T22:01:24.541" v="6289"/>
          <ac:spMkLst>
            <pc:docMk/>
            <pc:sldMk cId="2153840020" sldId="326"/>
            <ac:spMk id="46" creationId="{15BBE922-A867-2A0E-6CF6-351FB9C20B0D}"/>
          </ac:spMkLst>
        </pc:spChg>
      </pc:sldChg>
      <pc:sldChg chg="modSp add del mod">
        <pc:chgData name="Patrick Biggs" userId="b01c3c98-4b69-4935-963c-00d81d8d5634" providerId="ADAL" clId="{3289FA2A-B457-E546-A570-F75D4E3BBA06}" dt="2024-09-23T22:01:42.480" v="6291" actId="2696"/>
        <pc:sldMkLst>
          <pc:docMk/>
          <pc:sldMk cId="3474264159" sldId="327"/>
        </pc:sldMkLst>
        <pc:spChg chg="mod">
          <ac:chgData name="Patrick Biggs" userId="b01c3c98-4b69-4935-963c-00d81d8d5634" providerId="ADAL" clId="{3289FA2A-B457-E546-A570-F75D4E3BBA06}" dt="2024-09-23T21:57:02.831" v="6268" actId="20577"/>
          <ac:spMkLst>
            <pc:docMk/>
            <pc:sldMk cId="3474264159" sldId="327"/>
            <ac:spMk id="9" creationId="{3E2FD1C1-483E-0873-CE38-B6F9E81CE962}"/>
          </ac:spMkLst>
        </pc:spChg>
        <pc:spChg chg="mod">
          <ac:chgData name="Patrick Biggs" userId="b01c3c98-4b69-4935-963c-00d81d8d5634" providerId="ADAL" clId="{3289FA2A-B457-E546-A570-F75D4E3BBA06}" dt="2024-09-23T21:57:05.812" v="6272" actId="20577"/>
          <ac:spMkLst>
            <pc:docMk/>
            <pc:sldMk cId="3474264159" sldId="327"/>
            <ac:spMk id="33" creationId="{02FD2F09-E52B-DFBB-E4AB-6ACE726963C9}"/>
          </ac:spMkLst>
        </pc:spChg>
      </pc:sldChg>
      <pc:sldMasterChg chg="del">
        <pc:chgData name="Patrick Biggs" userId="b01c3c98-4b69-4935-963c-00d81d8d5634" providerId="ADAL" clId="{3289FA2A-B457-E546-A570-F75D4E3BBA06}" dt="2024-09-23T19:09:26.126" v="2544" actId="2696"/>
        <pc:sldMasterMkLst>
          <pc:docMk/>
          <pc:sldMasterMk cId="0" sldId="2147483663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73936686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247393668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0454AAA7-5C69-3617-57B6-79798F45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>
            <a:extLst>
              <a:ext uri="{FF2B5EF4-FFF2-40B4-BE49-F238E27FC236}">
                <a16:creationId xmlns:a16="http://schemas.microsoft.com/office/drawing/2014/main" id="{F9314BD2-623F-FF8D-CB54-9E17FBCB46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dirty="0"/>
              <a:t>You are the lifeblood of the ski racing system here in the province and country.  Recognize the impact you have on the lives of these young people.  </a:t>
            </a:r>
            <a:endParaRPr dirty="0"/>
          </a:p>
        </p:txBody>
      </p:sp>
      <p:sp>
        <p:nvSpPr>
          <p:cNvPr id="198" name="Google Shape;198;p7:notes">
            <a:extLst>
              <a:ext uri="{FF2B5EF4-FFF2-40B4-BE49-F238E27FC236}">
                <a16:creationId xmlns:a16="http://schemas.microsoft.com/office/drawing/2014/main" id="{AD8DD0C4-CC36-83FE-33E7-E9B452D684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34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51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820c338e0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g2820c338e0d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738" name="Google Shape;738;g2820c338e0d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72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A15AB85B-598B-FCE7-B68C-CAAD21A2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459414296b_2_24:notes">
            <a:extLst>
              <a:ext uri="{FF2B5EF4-FFF2-40B4-BE49-F238E27FC236}">
                <a16:creationId xmlns:a16="http://schemas.microsoft.com/office/drawing/2014/main" id="{A425B6DE-1567-987C-1739-074EFDBF4F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459414296b_2_24:notes">
            <a:extLst>
              <a:ext uri="{FF2B5EF4-FFF2-40B4-BE49-F238E27FC236}">
                <a16:creationId xmlns:a16="http://schemas.microsoft.com/office/drawing/2014/main" id="{93F38257-2AC3-F7AA-E288-BE52B5F6AB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45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3DE845D6-19AE-12BC-9480-F0AA4009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4739366864_0_351:notes">
            <a:extLst>
              <a:ext uri="{FF2B5EF4-FFF2-40B4-BE49-F238E27FC236}">
                <a16:creationId xmlns:a16="http://schemas.microsoft.com/office/drawing/2014/main" id="{E62FC7BD-C818-77EE-7C58-CC1A70D3A2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24739366864_0_351:notes">
            <a:extLst>
              <a:ext uri="{FF2B5EF4-FFF2-40B4-BE49-F238E27FC236}">
                <a16:creationId xmlns:a16="http://schemas.microsoft.com/office/drawing/2014/main" id="{25051286-ADB7-3548-D853-77F1C83E9A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039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1">
  <p:cSld name="Cover Page 1">
    <p:bg>
      <p:bgPr>
        <a:blipFill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7"/>
          <p:cNvSpPr>
            <a:spLocks noGrp="1"/>
          </p:cNvSpPr>
          <p:nvPr>
            <p:ph type="pic" idx="2"/>
          </p:nvPr>
        </p:nvSpPr>
        <p:spPr>
          <a:xfrm>
            <a:off x="4580568" y="0"/>
            <a:ext cx="761143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" name="Google Shape;12;p37"/>
          <p:cNvSpPr txBox="1">
            <a:spLocks noGrp="1"/>
          </p:cNvSpPr>
          <p:nvPr>
            <p:ph type="body" idx="1"/>
          </p:nvPr>
        </p:nvSpPr>
        <p:spPr>
          <a:xfrm>
            <a:off x="572617" y="4276754"/>
            <a:ext cx="3481520" cy="28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body" idx="3"/>
          </p:nvPr>
        </p:nvSpPr>
        <p:spPr>
          <a:xfrm>
            <a:off x="572618" y="3742197"/>
            <a:ext cx="3481520" cy="42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EE1F37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E1F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body" idx="4"/>
          </p:nvPr>
        </p:nvSpPr>
        <p:spPr>
          <a:xfrm>
            <a:off x="572617" y="2092962"/>
            <a:ext cx="3481520" cy="154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370" y="5488807"/>
            <a:ext cx="1771897" cy="1369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ynamic Process Slide">
  <p:cSld name="Dynamic Process Slide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155e622495a_0_453"/>
          <p:cNvPicPr preferRelativeResize="0"/>
          <p:nvPr/>
        </p:nvPicPr>
        <p:blipFill rotWithShape="1">
          <a:blip r:embed="rId2">
            <a:alphaModFix/>
          </a:blip>
          <a:srcRect l="67579" t="900"/>
          <a:stretch/>
        </p:blipFill>
        <p:spPr>
          <a:xfrm>
            <a:off x="0" y="-1"/>
            <a:ext cx="6348668" cy="10919210"/>
          </a:xfrm>
          <a:custGeom>
            <a:avLst/>
            <a:gdLst/>
            <a:ahLst/>
            <a:cxnLst/>
            <a:rect l="l" t="t" r="r" b="b"/>
            <a:pathLst>
              <a:path w="6332836" h="10919210" extrusionOk="0">
                <a:moveTo>
                  <a:pt x="6300118" y="8657999"/>
                </a:moveTo>
                <a:lnTo>
                  <a:pt x="6332836" y="8657999"/>
                </a:lnTo>
                <a:lnTo>
                  <a:pt x="6332836" y="10919210"/>
                </a:lnTo>
                <a:lnTo>
                  <a:pt x="6300118" y="10919210"/>
                </a:lnTo>
                <a:close/>
                <a:moveTo>
                  <a:pt x="0" y="0"/>
                </a:moveTo>
                <a:lnTo>
                  <a:pt x="6332836" y="0"/>
                </a:lnTo>
                <a:lnTo>
                  <a:pt x="6332836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9" name="Google Shape;79;g155e622495a_0_453"/>
          <p:cNvSpPr/>
          <p:nvPr/>
        </p:nvSpPr>
        <p:spPr>
          <a:xfrm>
            <a:off x="2" y="2889726"/>
            <a:ext cx="5475512" cy="3968272"/>
          </a:xfrm>
          <a:custGeom>
            <a:avLst/>
            <a:gdLst/>
            <a:ahLst/>
            <a:cxnLst/>
            <a:rect l="l" t="t" r="r" b="b"/>
            <a:pathLst>
              <a:path w="5461857" h="3968272" extrusionOk="0">
                <a:moveTo>
                  <a:pt x="0" y="0"/>
                </a:moveTo>
                <a:lnTo>
                  <a:pt x="5461857" y="3968272"/>
                </a:lnTo>
                <a:lnTo>
                  <a:pt x="0" y="3968272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155e622495a_0_453"/>
          <p:cNvSpPr txBox="1">
            <a:spLocks noGrp="1"/>
          </p:cNvSpPr>
          <p:nvPr>
            <p:ph type="body" idx="1"/>
          </p:nvPr>
        </p:nvSpPr>
        <p:spPr>
          <a:xfrm>
            <a:off x="7829998" y="1396896"/>
            <a:ext cx="30909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1" name="Google Shape;81;g155e622495a_0_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1983" y="1276994"/>
            <a:ext cx="982589" cy="98067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155e622495a_0_453"/>
          <p:cNvSpPr txBox="1">
            <a:spLocks noGrp="1"/>
          </p:cNvSpPr>
          <p:nvPr>
            <p:ph type="body" idx="2"/>
          </p:nvPr>
        </p:nvSpPr>
        <p:spPr>
          <a:xfrm>
            <a:off x="7829998" y="1677246"/>
            <a:ext cx="3090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55e622495a_0_453"/>
          <p:cNvSpPr txBox="1">
            <a:spLocks noGrp="1"/>
          </p:cNvSpPr>
          <p:nvPr>
            <p:ph type="body" idx="3"/>
          </p:nvPr>
        </p:nvSpPr>
        <p:spPr>
          <a:xfrm>
            <a:off x="6775259" y="2677737"/>
            <a:ext cx="30909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4" name="Google Shape;84;g155e622495a_0_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3355" y="2557836"/>
            <a:ext cx="982589" cy="98067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55e622495a_0_453"/>
          <p:cNvSpPr txBox="1">
            <a:spLocks noGrp="1"/>
          </p:cNvSpPr>
          <p:nvPr>
            <p:ph type="body" idx="4"/>
          </p:nvPr>
        </p:nvSpPr>
        <p:spPr>
          <a:xfrm>
            <a:off x="6775259" y="2958087"/>
            <a:ext cx="3090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g155e622495a_0_453"/>
          <p:cNvSpPr txBox="1">
            <a:spLocks noGrp="1"/>
          </p:cNvSpPr>
          <p:nvPr>
            <p:ph type="body" idx="5"/>
          </p:nvPr>
        </p:nvSpPr>
        <p:spPr>
          <a:xfrm>
            <a:off x="7829998" y="3955587"/>
            <a:ext cx="30909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" name="Google Shape;87;g155e622495a_0_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1983" y="3835687"/>
            <a:ext cx="982589" cy="98067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55e622495a_0_453"/>
          <p:cNvSpPr txBox="1">
            <a:spLocks noGrp="1"/>
          </p:cNvSpPr>
          <p:nvPr>
            <p:ph type="body" idx="6"/>
          </p:nvPr>
        </p:nvSpPr>
        <p:spPr>
          <a:xfrm>
            <a:off x="7829998" y="4235938"/>
            <a:ext cx="3090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55e622495a_0_453"/>
          <p:cNvSpPr txBox="1">
            <a:spLocks noGrp="1"/>
          </p:cNvSpPr>
          <p:nvPr>
            <p:ph type="body" idx="7"/>
          </p:nvPr>
        </p:nvSpPr>
        <p:spPr>
          <a:xfrm>
            <a:off x="6775259" y="5192337"/>
            <a:ext cx="30909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0" name="Google Shape;90;g155e622495a_0_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3355" y="5072436"/>
            <a:ext cx="982589" cy="98067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155e622495a_0_453"/>
          <p:cNvSpPr txBox="1">
            <a:spLocks noGrp="1"/>
          </p:cNvSpPr>
          <p:nvPr>
            <p:ph type="body" idx="8"/>
          </p:nvPr>
        </p:nvSpPr>
        <p:spPr>
          <a:xfrm>
            <a:off x="6775259" y="5472687"/>
            <a:ext cx="30909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155e622495a_0_453"/>
          <p:cNvSpPr txBox="1">
            <a:spLocks noGrp="1"/>
          </p:cNvSpPr>
          <p:nvPr>
            <p:ph type="body" idx="9"/>
          </p:nvPr>
        </p:nvSpPr>
        <p:spPr>
          <a:xfrm>
            <a:off x="567097" y="1650219"/>
            <a:ext cx="430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g155e622495a_0_453"/>
          <p:cNvSpPr txBox="1">
            <a:spLocks noGrp="1"/>
          </p:cNvSpPr>
          <p:nvPr>
            <p:ph type="body" idx="13"/>
          </p:nvPr>
        </p:nvSpPr>
        <p:spPr>
          <a:xfrm>
            <a:off x="572620" y="1988841"/>
            <a:ext cx="4099800" cy="19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4" name="Google Shape;94;g155e622495a_0_4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59324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55e622495a_0_453"/>
          <p:cNvSpPr txBox="1">
            <a:spLocks noGrp="1"/>
          </p:cNvSpPr>
          <p:nvPr>
            <p:ph type="body" idx="14"/>
          </p:nvPr>
        </p:nvSpPr>
        <p:spPr>
          <a:xfrm>
            <a:off x="572620" y="4171824"/>
            <a:ext cx="3286800" cy="12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6" name="Google Shape;96;g155e622495a_0_453"/>
          <p:cNvPicPr preferRelativeResize="0"/>
          <p:nvPr/>
        </p:nvPicPr>
        <p:blipFill rotWithShape="1">
          <a:blip r:embed="rId5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Page - Left">
  <p:cSld name="Split Page - Left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155e622495a_0_473"/>
          <p:cNvPicPr preferRelativeResize="0"/>
          <p:nvPr/>
        </p:nvPicPr>
        <p:blipFill rotWithShape="1">
          <a:blip r:embed="rId2">
            <a:alphaModFix/>
          </a:blip>
          <a:srcRect l="78437"/>
          <a:stretch/>
        </p:blipFill>
        <p:spPr>
          <a:xfrm flipH="1">
            <a:off x="9565497" y="1"/>
            <a:ext cx="2624162" cy="6865077"/>
          </a:xfrm>
          <a:custGeom>
            <a:avLst/>
            <a:gdLst/>
            <a:ahLst/>
            <a:cxnLst/>
            <a:rect l="l" t="t" r="r" b="b"/>
            <a:pathLst>
              <a:path w="2637349" h="6899575" extrusionOk="0">
                <a:moveTo>
                  <a:pt x="0" y="0"/>
                </a:moveTo>
                <a:lnTo>
                  <a:pt x="2637349" y="0"/>
                </a:lnTo>
                <a:lnTo>
                  <a:pt x="2637349" y="6899575"/>
                </a:lnTo>
                <a:lnTo>
                  <a:pt x="0" y="689957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9" name="Google Shape;99;g155e622495a_0_473"/>
          <p:cNvSpPr/>
          <p:nvPr/>
        </p:nvSpPr>
        <p:spPr>
          <a:xfrm>
            <a:off x="0" y="3789040"/>
            <a:ext cx="12187200" cy="3069000"/>
          </a:xfrm>
          <a:prstGeom prst="rect">
            <a:avLst/>
          </a:prstGeom>
          <a:solidFill>
            <a:srgbClr val="EE1F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55e622495a_0_473"/>
          <p:cNvSpPr txBox="1"/>
          <p:nvPr/>
        </p:nvSpPr>
        <p:spPr>
          <a:xfrm>
            <a:off x="4128749" y="-819472"/>
            <a:ext cx="185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155e622495a_0_473"/>
          <p:cNvSpPr>
            <a:spLocks noGrp="1"/>
          </p:cNvSpPr>
          <p:nvPr>
            <p:ph type="pic" idx="2"/>
          </p:nvPr>
        </p:nvSpPr>
        <p:spPr>
          <a:xfrm>
            <a:off x="6333778" y="1080731"/>
            <a:ext cx="5858100" cy="5176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2" name="Google Shape;102;g155e622495a_0_473"/>
          <p:cNvSpPr txBox="1">
            <a:spLocks noGrp="1"/>
          </p:cNvSpPr>
          <p:nvPr>
            <p:ph type="body" idx="1"/>
          </p:nvPr>
        </p:nvSpPr>
        <p:spPr>
          <a:xfrm>
            <a:off x="559323" y="1650219"/>
            <a:ext cx="55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g155e622495a_0_473"/>
          <p:cNvSpPr txBox="1">
            <a:spLocks noGrp="1"/>
          </p:cNvSpPr>
          <p:nvPr>
            <p:ph type="body" idx="3"/>
          </p:nvPr>
        </p:nvSpPr>
        <p:spPr>
          <a:xfrm>
            <a:off x="559323" y="2015447"/>
            <a:ext cx="5571900" cy="1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4" name="Google Shape;104;g155e622495a_0_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59324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155e622495a_0_473"/>
          <p:cNvSpPr txBox="1">
            <a:spLocks noGrp="1"/>
          </p:cNvSpPr>
          <p:nvPr>
            <p:ph type="body" idx="4"/>
          </p:nvPr>
        </p:nvSpPr>
        <p:spPr>
          <a:xfrm>
            <a:off x="559323" y="4612276"/>
            <a:ext cx="55155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g155e622495a_0_473"/>
          <p:cNvSpPr txBox="1">
            <a:spLocks noGrp="1"/>
          </p:cNvSpPr>
          <p:nvPr>
            <p:ph type="body" idx="5"/>
          </p:nvPr>
        </p:nvSpPr>
        <p:spPr>
          <a:xfrm>
            <a:off x="559323" y="4012003"/>
            <a:ext cx="55155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7" name="Google Shape;107;g155e622495a_0_473"/>
          <p:cNvPicPr preferRelativeResize="0"/>
          <p:nvPr/>
        </p:nvPicPr>
        <p:blipFill rotWithShape="1">
          <a:blip r:embed="rId4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ynamic Angular Pic + Text">
  <p:cSld name="Dynamic Angular Pic + Text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5e622495a_0_484"/>
          <p:cNvSpPr/>
          <p:nvPr/>
        </p:nvSpPr>
        <p:spPr>
          <a:xfrm>
            <a:off x="0" y="2035240"/>
            <a:ext cx="6682560" cy="4822759"/>
          </a:xfrm>
          <a:custGeom>
            <a:avLst/>
            <a:gdLst/>
            <a:ahLst/>
            <a:cxnLst/>
            <a:rect l="l" t="t" r="r" b="b"/>
            <a:pathLst>
              <a:path w="6665895" h="4822759" extrusionOk="0">
                <a:moveTo>
                  <a:pt x="0" y="0"/>
                </a:moveTo>
                <a:lnTo>
                  <a:pt x="27938" y="0"/>
                </a:lnTo>
                <a:lnTo>
                  <a:pt x="6665895" y="4822759"/>
                </a:lnTo>
                <a:lnTo>
                  <a:pt x="0" y="4822759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155e622495a_0_484"/>
          <p:cNvSpPr txBox="1">
            <a:spLocks noGrp="1"/>
          </p:cNvSpPr>
          <p:nvPr>
            <p:ph type="body" idx="1"/>
          </p:nvPr>
        </p:nvSpPr>
        <p:spPr>
          <a:xfrm>
            <a:off x="6096000" y="1650219"/>
            <a:ext cx="495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g155e622495a_0_484"/>
          <p:cNvSpPr txBox="1">
            <a:spLocks noGrp="1"/>
          </p:cNvSpPr>
          <p:nvPr>
            <p:ph type="body" idx="2"/>
          </p:nvPr>
        </p:nvSpPr>
        <p:spPr>
          <a:xfrm>
            <a:off x="6096001" y="2015447"/>
            <a:ext cx="50160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g155e622495a_0_484"/>
          <p:cNvSpPr txBox="1">
            <a:spLocks noGrp="1"/>
          </p:cNvSpPr>
          <p:nvPr>
            <p:ph type="body" idx="3"/>
          </p:nvPr>
        </p:nvSpPr>
        <p:spPr>
          <a:xfrm>
            <a:off x="6096001" y="4296024"/>
            <a:ext cx="49851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3" name="Google Shape;113;g155e622495a_0_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096001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55e622495a_0_484"/>
          <p:cNvSpPr txBox="1">
            <a:spLocks noGrp="1"/>
          </p:cNvSpPr>
          <p:nvPr>
            <p:ph type="body" idx="4"/>
          </p:nvPr>
        </p:nvSpPr>
        <p:spPr>
          <a:xfrm>
            <a:off x="6096002" y="3630436"/>
            <a:ext cx="49851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EE1F3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EE1F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g155e622495a_0_484"/>
          <p:cNvSpPr>
            <a:spLocks noGrp="1"/>
          </p:cNvSpPr>
          <p:nvPr>
            <p:ph type="pic" idx="5"/>
          </p:nvPr>
        </p:nvSpPr>
        <p:spPr>
          <a:xfrm>
            <a:off x="0" y="1081317"/>
            <a:ext cx="5677200" cy="5176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16" name="Google Shape;116;g155e622495a_0_484"/>
          <p:cNvPicPr preferRelativeResize="0"/>
          <p:nvPr/>
        </p:nvPicPr>
        <p:blipFill rotWithShape="1">
          <a:blip r:embed="rId3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9414296b_1_1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2459414296b_1_1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459414296b_1_1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59414296b_2_39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123" name="Google Shape;123;g2459414296b_2_39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4" name="Google Shape;124;g2459414296b_2_3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/>
          <p:nvPr/>
        </p:nvSpPr>
        <p:spPr>
          <a:xfrm rot="10800000" flipH="1">
            <a:off x="10982718" y="-2"/>
            <a:ext cx="1209284" cy="3714524"/>
          </a:xfrm>
          <a:custGeom>
            <a:avLst/>
            <a:gdLst/>
            <a:ahLst/>
            <a:cxnLst/>
            <a:rect l="l" t="t" r="r" b="b"/>
            <a:pathLst>
              <a:path w="378171" h="1163891" extrusionOk="0">
                <a:moveTo>
                  <a:pt x="378171" y="0"/>
                </a:moveTo>
                <a:lnTo>
                  <a:pt x="378171" y="1163891"/>
                </a:lnTo>
                <a:lnTo>
                  <a:pt x="0" y="116389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8"/>
          <p:cNvSpPr txBox="1">
            <a:spLocks noGrp="1"/>
          </p:cNvSpPr>
          <p:nvPr>
            <p:ph type="title"/>
          </p:nvPr>
        </p:nvSpPr>
        <p:spPr>
          <a:xfrm>
            <a:off x="589101" y="921155"/>
            <a:ext cx="6876411" cy="58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" name="Google Shape;19;p38"/>
          <p:cNvPicPr preferRelativeResize="0"/>
          <p:nvPr/>
        </p:nvPicPr>
        <p:blipFill rotWithShape="1">
          <a:blip r:embed="rId2">
            <a:alphaModFix/>
          </a:blip>
          <a:srcRect l="37885" t="26667" r="37388" b="26370"/>
          <a:stretch/>
        </p:blipFill>
        <p:spPr>
          <a:xfrm>
            <a:off x="11425524" y="178933"/>
            <a:ext cx="244795" cy="35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89102" y="436308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8"/>
          <p:cNvSpPr/>
          <p:nvPr/>
        </p:nvSpPr>
        <p:spPr>
          <a:xfrm>
            <a:off x="3" y="4885150"/>
            <a:ext cx="2843406" cy="1972847"/>
          </a:xfrm>
          <a:custGeom>
            <a:avLst/>
            <a:gdLst/>
            <a:ahLst/>
            <a:cxnLst/>
            <a:rect l="l" t="t" r="r" b="b"/>
            <a:pathLst>
              <a:path w="5461857" h="3968272" extrusionOk="0">
                <a:moveTo>
                  <a:pt x="0" y="0"/>
                </a:moveTo>
                <a:lnTo>
                  <a:pt x="5461857" y="3968272"/>
                </a:lnTo>
                <a:lnTo>
                  <a:pt x="0" y="3968272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8"/>
          <p:cNvSpPr txBox="1">
            <a:spLocks noGrp="1"/>
          </p:cNvSpPr>
          <p:nvPr>
            <p:ph type="body" idx="1"/>
          </p:nvPr>
        </p:nvSpPr>
        <p:spPr>
          <a:xfrm>
            <a:off x="589101" y="2141010"/>
            <a:ext cx="11081218" cy="428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Image Dynamic 4">
  <p:cSld name="Square Image Dynamic 4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459414296b_1_74"/>
          <p:cNvSpPr/>
          <p:nvPr/>
        </p:nvSpPr>
        <p:spPr>
          <a:xfrm rot="10800000">
            <a:off x="10034566" y="8210"/>
            <a:ext cx="2157434" cy="3432555"/>
          </a:xfrm>
          <a:custGeom>
            <a:avLst/>
            <a:gdLst/>
            <a:ahLst/>
            <a:cxnLst/>
            <a:rect l="l" t="t" r="r" b="b"/>
            <a:pathLst>
              <a:path w="5461857" h="3968272" extrusionOk="0">
                <a:moveTo>
                  <a:pt x="0" y="0"/>
                </a:moveTo>
                <a:lnTo>
                  <a:pt x="5461857" y="3968272"/>
                </a:lnTo>
                <a:lnTo>
                  <a:pt x="0" y="396827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g2459414296b_1_74"/>
          <p:cNvSpPr/>
          <p:nvPr/>
        </p:nvSpPr>
        <p:spPr>
          <a:xfrm rot="10800000" flipH="1">
            <a:off x="0" y="0"/>
            <a:ext cx="6682561" cy="4843058"/>
          </a:xfrm>
          <a:custGeom>
            <a:avLst/>
            <a:gdLst/>
            <a:ahLst/>
            <a:cxnLst/>
            <a:rect l="l" t="t" r="r" b="b"/>
            <a:pathLst>
              <a:path w="6665896" h="4843058" extrusionOk="0">
                <a:moveTo>
                  <a:pt x="0" y="4843058"/>
                </a:moveTo>
                <a:lnTo>
                  <a:pt x="6665896" y="4843058"/>
                </a:lnTo>
                <a:lnTo>
                  <a:pt x="0" y="0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2459414296b_1_74"/>
          <p:cNvSpPr>
            <a:spLocks noGrp="1"/>
          </p:cNvSpPr>
          <p:nvPr>
            <p:ph type="pic" idx="2"/>
          </p:nvPr>
        </p:nvSpPr>
        <p:spPr>
          <a:xfrm>
            <a:off x="577704" y="3570421"/>
            <a:ext cx="2688600" cy="269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" name="Google Shape;27;g2459414296b_1_74"/>
          <p:cNvSpPr>
            <a:spLocks noGrp="1"/>
          </p:cNvSpPr>
          <p:nvPr>
            <p:ph type="pic" idx="3"/>
          </p:nvPr>
        </p:nvSpPr>
        <p:spPr>
          <a:xfrm>
            <a:off x="3406640" y="3570421"/>
            <a:ext cx="2688600" cy="269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g2459414296b_1_74"/>
          <p:cNvSpPr>
            <a:spLocks noGrp="1"/>
          </p:cNvSpPr>
          <p:nvPr>
            <p:ph type="pic" idx="4"/>
          </p:nvPr>
        </p:nvSpPr>
        <p:spPr>
          <a:xfrm>
            <a:off x="577704" y="759986"/>
            <a:ext cx="5517600" cy="269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29" name="Google Shape;29;g2459414296b_1_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529995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g2459414296b_1_74"/>
          <p:cNvSpPr txBox="1">
            <a:spLocks noGrp="1"/>
          </p:cNvSpPr>
          <p:nvPr>
            <p:ph type="body" idx="1"/>
          </p:nvPr>
        </p:nvSpPr>
        <p:spPr>
          <a:xfrm>
            <a:off x="6529994" y="1751598"/>
            <a:ext cx="495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g2459414296b_1_74"/>
          <p:cNvSpPr txBox="1">
            <a:spLocks noGrp="1"/>
          </p:cNvSpPr>
          <p:nvPr>
            <p:ph type="body" idx="5"/>
          </p:nvPr>
        </p:nvSpPr>
        <p:spPr>
          <a:xfrm>
            <a:off x="6529995" y="2116826"/>
            <a:ext cx="50160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g2459414296b_1_74"/>
          <p:cNvSpPr txBox="1">
            <a:spLocks noGrp="1"/>
          </p:cNvSpPr>
          <p:nvPr>
            <p:ph type="body" idx="6"/>
          </p:nvPr>
        </p:nvSpPr>
        <p:spPr>
          <a:xfrm>
            <a:off x="6529995" y="4397403"/>
            <a:ext cx="49851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g2459414296b_1_74"/>
          <p:cNvSpPr txBox="1">
            <a:spLocks noGrp="1"/>
          </p:cNvSpPr>
          <p:nvPr>
            <p:ph type="body" idx="7"/>
          </p:nvPr>
        </p:nvSpPr>
        <p:spPr>
          <a:xfrm>
            <a:off x="6529996" y="3731815"/>
            <a:ext cx="49851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EE1F3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EE1F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4" name="Google Shape;34;g2459414296b_1_74"/>
          <p:cNvPicPr preferRelativeResize="0"/>
          <p:nvPr/>
        </p:nvPicPr>
        <p:blipFill rotWithShape="1">
          <a:blip r:embed="rId3">
            <a:alphaModFix/>
          </a:blip>
          <a:srcRect l="37883" t="26666" r="37389" b="26370"/>
          <a:stretch/>
        </p:blipFill>
        <p:spPr>
          <a:xfrm>
            <a:off x="11176820" y="321037"/>
            <a:ext cx="808614" cy="1182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739366864_0_17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g24739366864_0_17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g24739366864_0_17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82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55e622495a_0_437"/>
          <p:cNvSpPr/>
          <p:nvPr/>
        </p:nvSpPr>
        <p:spPr>
          <a:xfrm rot="10800000" flipH="1">
            <a:off x="10982718" y="-1200"/>
            <a:ext cx="1209202" cy="3715722"/>
          </a:xfrm>
          <a:custGeom>
            <a:avLst/>
            <a:gdLst/>
            <a:ahLst/>
            <a:cxnLst/>
            <a:rect l="l" t="t" r="r" b="b"/>
            <a:pathLst>
              <a:path w="378171" h="1163891" extrusionOk="0">
                <a:moveTo>
                  <a:pt x="378171" y="0"/>
                </a:moveTo>
                <a:lnTo>
                  <a:pt x="378171" y="1163891"/>
                </a:lnTo>
                <a:lnTo>
                  <a:pt x="0" y="116389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155e622495a_0_437"/>
          <p:cNvSpPr txBox="1">
            <a:spLocks noGrp="1"/>
          </p:cNvSpPr>
          <p:nvPr>
            <p:ph type="title"/>
          </p:nvPr>
        </p:nvSpPr>
        <p:spPr>
          <a:xfrm>
            <a:off x="589101" y="921155"/>
            <a:ext cx="68763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" name="Google Shape;39;g155e622495a_0_437"/>
          <p:cNvPicPr preferRelativeResize="0"/>
          <p:nvPr/>
        </p:nvPicPr>
        <p:blipFill rotWithShape="1">
          <a:blip r:embed="rId2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g155e622495a_0_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89102" y="436308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155e622495a_0_437"/>
          <p:cNvSpPr/>
          <p:nvPr/>
        </p:nvSpPr>
        <p:spPr>
          <a:xfrm>
            <a:off x="3" y="4885150"/>
            <a:ext cx="2840166" cy="1974215"/>
          </a:xfrm>
          <a:custGeom>
            <a:avLst/>
            <a:gdLst/>
            <a:ahLst/>
            <a:cxnLst/>
            <a:rect l="l" t="t" r="r" b="b"/>
            <a:pathLst>
              <a:path w="5461857" h="3968272" extrusionOk="0">
                <a:moveTo>
                  <a:pt x="0" y="0"/>
                </a:moveTo>
                <a:lnTo>
                  <a:pt x="5461857" y="3968272"/>
                </a:lnTo>
                <a:lnTo>
                  <a:pt x="0" y="3968272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155e622495a_0_437"/>
          <p:cNvSpPr txBox="1">
            <a:spLocks noGrp="1"/>
          </p:cNvSpPr>
          <p:nvPr>
            <p:ph type="body" idx="1"/>
          </p:nvPr>
        </p:nvSpPr>
        <p:spPr>
          <a:xfrm>
            <a:off x="589101" y="2141010"/>
            <a:ext cx="11081100" cy="4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ynamic Divider 2">
  <p:cSld name="Dynamic Divider 2">
    <p:bg>
      <p:bgPr>
        <a:blipFill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55e622495a_0_503"/>
          <p:cNvSpPr/>
          <p:nvPr/>
        </p:nvSpPr>
        <p:spPr>
          <a:xfrm>
            <a:off x="-1" y="0"/>
            <a:ext cx="6032724" cy="6858000"/>
          </a:xfrm>
          <a:custGeom>
            <a:avLst/>
            <a:gdLst/>
            <a:ahLst/>
            <a:cxnLst/>
            <a:rect l="l" t="t" r="r" b="b"/>
            <a:pathLst>
              <a:path w="6017680" h="6858000" extrusionOk="0">
                <a:moveTo>
                  <a:pt x="0" y="0"/>
                </a:moveTo>
                <a:lnTo>
                  <a:pt x="6017680" y="0"/>
                </a:lnTo>
                <a:lnTo>
                  <a:pt x="378938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155e622495a_0_503"/>
          <p:cNvSpPr/>
          <p:nvPr/>
        </p:nvSpPr>
        <p:spPr>
          <a:xfrm>
            <a:off x="1" y="690735"/>
            <a:ext cx="8513186" cy="6173134"/>
          </a:xfrm>
          <a:custGeom>
            <a:avLst/>
            <a:gdLst/>
            <a:ahLst/>
            <a:cxnLst/>
            <a:rect l="l" t="t" r="r" b="b"/>
            <a:pathLst>
              <a:path w="6637962" h="4822761" extrusionOk="0">
                <a:moveTo>
                  <a:pt x="0" y="0"/>
                </a:moveTo>
                <a:lnTo>
                  <a:pt x="26780" y="0"/>
                </a:lnTo>
                <a:lnTo>
                  <a:pt x="6637962" y="4803306"/>
                </a:lnTo>
                <a:lnTo>
                  <a:pt x="6637962" y="4822761"/>
                </a:lnTo>
                <a:lnTo>
                  <a:pt x="0" y="482276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g155e622495a_0_503"/>
          <p:cNvSpPr>
            <a:spLocks noGrp="1"/>
          </p:cNvSpPr>
          <p:nvPr>
            <p:ph type="pic" idx="2"/>
          </p:nvPr>
        </p:nvSpPr>
        <p:spPr>
          <a:xfrm>
            <a:off x="4702561" y="0"/>
            <a:ext cx="7489500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</p:sp>
      <p:pic>
        <p:nvPicPr>
          <p:cNvPr id="47" name="Google Shape;47;g155e622495a_0_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41075" y="1663276"/>
            <a:ext cx="477761" cy="36522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155e622495a_0_503"/>
          <p:cNvSpPr txBox="1">
            <a:spLocks noGrp="1"/>
          </p:cNvSpPr>
          <p:nvPr>
            <p:ph type="body" idx="1"/>
          </p:nvPr>
        </p:nvSpPr>
        <p:spPr>
          <a:xfrm>
            <a:off x="638599" y="2289639"/>
            <a:ext cx="148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g155e622495a_0_503"/>
          <p:cNvSpPr txBox="1">
            <a:spLocks noGrp="1"/>
          </p:cNvSpPr>
          <p:nvPr>
            <p:ph type="body" idx="3"/>
          </p:nvPr>
        </p:nvSpPr>
        <p:spPr>
          <a:xfrm>
            <a:off x="638599" y="2766528"/>
            <a:ext cx="7333200" cy="19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" name="Google Shape;50;g155e622495a_0_503"/>
          <p:cNvPicPr preferRelativeResize="0"/>
          <p:nvPr/>
        </p:nvPicPr>
        <p:blipFill rotWithShape="1">
          <a:blip r:embed="rId4">
            <a:alphaModFix/>
          </a:blip>
          <a:srcRect l="37883" t="26666" r="37389" b="26369"/>
          <a:stretch/>
        </p:blipFill>
        <p:spPr>
          <a:xfrm>
            <a:off x="11403208" y="178933"/>
            <a:ext cx="244316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55e622495a_0_511"/>
          <p:cNvSpPr/>
          <p:nvPr/>
        </p:nvSpPr>
        <p:spPr>
          <a:xfrm rot="10800000" flipH="1">
            <a:off x="10982718" y="-1200"/>
            <a:ext cx="1209202" cy="3715722"/>
          </a:xfrm>
          <a:custGeom>
            <a:avLst/>
            <a:gdLst/>
            <a:ahLst/>
            <a:cxnLst/>
            <a:rect l="l" t="t" r="r" b="b"/>
            <a:pathLst>
              <a:path w="378171" h="1163891" extrusionOk="0">
                <a:moveTo>
                  <a:pt x="378171" y="0"/>
                </a:moveTo>
                <a:lnTo>
                  <a:pt x="378171" y="1163891"/>
                </a:lnTo>
                <a:lnTo>
                  <a:pt x="0" y="116389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155e622495a_0_511"/>
          <p:cNvSpPr txBox="1">
            <a:spLocks noGrp="1"/>
          </p:cNvSpPr>
          <p:nvPr>
            <p:ph type="title"/>
          </p:nvPr>
        </p:nvSpPr>
        <p:spPr>
          <a:xfrm>
            <a:off x="589101" y="921155"/>
            <a:ext cx="68763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" name="Google Shape;54;g155e622495a_0_511"/>
          <p:cNvPicPr preferRelativeResize="0"/>
          <p:nvPr/>
        </p:nvPicPr>
        <p:blipFill rotWithShape="1">
          <a:blip r:embed="rId2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155e622495a_0_5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89102" y="436308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155e622495a_0_511"/>
          <p:cNvSpPr/>
          <p:nvPr/>
        </p:nvSpPr>
        <p:spPr>
          <a:xfrm>
            <a:off x="3" y="4885150"/>
            <a:ext cx="2840166" cy="1974215"/>
          </a:xfrm>
          <a:custGeom>
            <a:avLst/>
            <a:gdLst/>
            <a:ahLst/>
            <a:cxnLst/>
            <a:rect l="l" t="t" r="r" b="b"/>
            <a:pathLst>
              <a:path w="5461857" h="3968272" extrusionOk="0">
                <a:moveTo>
                  <a:pt x="0" y="0"/>
                </a:moveTo>
                <a:lnTo>
                  <a:pt x="5461857" y="3968272"/>
                </a:lnTo>
                <a:lnTo>
                  <a:pt x="0" y="3968272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155e622495a_0_511"/>
          <p:cNvSpPr txBox="1">
            <a:spLocks noGrp="1"/>
          </p:cNvSpPr>
          <p:nvPr>
            <p:ph type="body" idx="1"/>
          </p:nvPr>
        </p:nvSpPr>
        <p:spPr>
          <a:xfrm>
            <a:off x="589101" y="2141010"/>
            <a:ext cx="11081100" cy="4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Image - Left">
  <p:cSld name="Multi-Image - Left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5e622495a_0_493"/>
          <p:cNvSpPr/>
          <p:nvPr/>
        </p:nvSpPr>
        <p:spPr>
          <a:xfrm rot="10800000">
            <a:off x="-4054" y="2027406"/>
            <a:ext cx="7484286" cy="1440160"/>
          </a:xfrm>
          <a:custGeom>
            <a:avLst/>
            <a:gdLst/>
            <a:ahLst/>
            <a:cxnLst/>
            <a:rect l="l" t="t" r="r" b="b"/>
            <a:pathLst>
              <a:path w="7465622" h="1440160" extrusionOk="0">
                <a:moveTo>
                  <a:pt x="467937" y="0"/>
                </a:moveTo>
                <a:lnTo>
                  <a:pt x="7465622" y="0"/>
                </a:lnTo>
                <a:lnTo>
                  <a:pt x="7465622" y="1440160"/>
                </a:lnTo>
                <a:lnTo>
                  <a:pt x="0" y="1440160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155e622495a_0_493"/>
          <p:cNvSpPr txBox="1">
            <a:spLocks noGrp="1"/>
          </p:cNvSpPr>
          <p:nvPr>
            <p:ph type="body" idx="1"/>
          </p:nvPr>
        </p:nvSpPr>
        <p:spPr>
          <a:xfrm>
            <a:off x="559322" y="2204864"/>
            <a:ext cx="49833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g155e622495a_0_493"/>
          <p:cNvSpPr txBox="1">
            <a:spLocks noGrp="1"/>
          </p:cNvSpPr>
          <p:nvPr>
            <p:ph type="body" idx="2"/>
          </p:nvPr>
        </p:nvSpPr>
        <p:spPr>
          <a:xfrm>
            <a:off x="559323" y="3789364"/>
            <a:ext cx="4976400" cy="24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g155e622495a_0_493"/>
          <p:cNvSpPr>
            <a:spLocks noGrp="1"/>
          </p:cNvSpPr>
          <p:nvPr>
            <p:ph type="pic" idx="3"/>
          </p:nvPr>
        </p:nvSpPr>
        <p:spPr>
          <a:xfrm>
            <a:off x="8022374" y="1068716"/>
            <a:ext cx="3568200" cy="1689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" name="Google Shape;63;g155e622495a_0_493"/>
          <p:cNvSpPr>
            <a:spLocks noGrp="1"/>
          </p:cNvSpPr>
          <p:nvPr>
            <p:ph type="pic" idx="4"/>
          </p:nvPr>
        </p:nvSpPr>
        <p:spPr>
          <a:xfrm>
            <a:off x="5663107" y="1649761"/>
            <a:ext cx="2441100" cy="1308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4" name="Google Shape;64;g155e622495a_0_493"/>
          <p:cNvSpPr>
            <a:spLocks noGrp="1"/>
          </p:cNvSpPr>
          <p:nvPr>
            <p:ph type="pic" idx="5"/>
          </p:nvPr>
        </p:nvSpPr>
        <p:spPr>
          <a:xfrm>
            <a:off x="5489742" y="3210400"/>
            <a:ext cx="6701400" cy="3046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5" name="Google Shape;65;g155e622495a_0_493"/>
          <p:cNvSpPr txBox="1">
            <a:spLocks noGrp="1"/>
          </p:cNvSpPr>
          <p:nvPr>
            <p:ph type="body" idx="6"/>
          </p:nvPr>
        </p:nvSpPr>
        <p:spPr>
          <a:xfrm>
            <a:off x="559323" y="1650219"/>
            <a:ext cx="5529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" name="Google Shape;66;g155e622495a_0_4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59324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155e622495a_0_493"/>
          <p:cNvPicPr preferRelativeResize="0"/>
          <p:nvPr/>
        </p:nvPicPr>
        <p:blipFill rotWithShape="1">
          <a:blip r:embed="rId3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ynamic Page 1">
  <p:cSld name="Dynamic Page 1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5e622495a_0_444"/>
          <p:cNvSpPr/>
          <p:nvPr/>
        </p:nvSpPr>
        <p:spPr>
          <a:xfrm flipH="1">
            <a:off x="7836072" y="3701263"/>
            <a:ext cx="4355738" cy="3156737"/>
          </a:xfrm>
          <a:custGeom>
            <a:avLst/>
            <a:gdLst/>
            <a:ahLst/>
            <a:cxnLst/>
            <a:rect l="l" t="t" r="r" b="b"/>
            <a:pathLst>
              <a:path w="4344876" h="3156737" extrusionOk="0">
                <a:moveTo>
                  <a:pt x="0" y="0"/>
                </a:moveTo>
                <a:lnTo>
                  <a:pt x="0" y="3156737"/>
                </a:lnTo>
                <a:lnTo>
                  <a:pt x="4344876" y="3156737"/>
                </a:lnTo>
                <a:close/>
              </a:path>
            </a:pathLst>
          </a:custGeom>
          <a:solidFill>
            <a:srgbClr val="EE1F3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55e622495a_0_444"/>
          <p:cNvSpPr>
            <a:spLocks noGrp="1"/>
          </p:cNvSpPr>
          <p:nvPr>
            <p:ph type="pic" idx="2"/>
          </p:nvPr>
        </p:nvSpPr>
        <p:spPr>
          <a:xfrm>
            <a:off x="4121860" y="0"/>
            <a:ext cx="80688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1" name="Google Shape;71;g155e622495a_0_444"/>
          <p:cNvSpPr txBox="1">
            <a:spLocks noGrp="1"/>
          </p:cNvSpPr>
          <p:nvPr>
            <p:ph type="body" idx="1"/>
          </p:nvPr>
        </p:nvSpPr>
        <p:spPr>
          <a:xfrm>
            <a:off x="589100" y="1650219"/>
            <a:ext cx="505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g155e622495a_0_444"/>
          <p:cNvSpPr txBox="1">
            <a:spLocks noGrp="1"/>
          </p:cNvSpPr>
          <p:nvPr>
            <p:ph type="body" idx="3"/>
          </p:nvPr>
        </p:nvSpPr>
        <p:spPr>
          <a:xfrm>
            <a:off x="589101" y="2015448"/>
            <a:ext cx="46761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g155e622495a_0_444"/>
          <p:cNvSpPr txBox="1">
            <a:spLocks noGrp="1"/>
          </p:cNvSpPr>
          <p:nvPr>
            <p:ph type="body" idx="4"/>
          </p:nvPr>
        </p:nvSpPr>
        <p:spPr>
          <a:xfrm>
            <a:off x="589101" y="4282960"/>
            <a:ext cx="33807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g155e622495a_0_4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89102" y="1025030"/>
            <a:ext cx="440525" cy="3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155e622495a_0_444"/>
          <p:cNvSpPr txBox="1">
            <a:spLocks noGrp="1"/>
          </p:cNvSpPr>
          <p:nvPr>
            <p:ph type="body" idx="5"/>
          </p:nvPr>
        </p:nvSpPr>
        <p:spPr>
          <a:xfrm>
            <a:off x="589101" y="3591246"/>
            <a:ext cx="42483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EE1F3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EE1F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" name="Google Shape;76;g155e622495a_0_444"/>
          <p:cNvPicPr preferRelativeResize="0"/>
          <p:nvPr/>
        </p:nvPicPr>
        <p:blipFill rotWithShape="1">
          <a:blip r:embed="rId3">
            <a:alphaModFix/>
          </a:blip>
          <a:srcRect l="37883" t="26666" r="37389" b="26369"/>
          <a:stretch/>
        </p:blipFill>
        <p:spPr>
          <a:xfrm>
            <a:off x="11425524" y="178933"/>
            <a:ext cx="244794" cy="357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296">
          <p15:clr>
            <a:srgbClr val="F26B43"/>
          </p15:clr>
        </p15:guide>
        <p15:guide id="2" pos="36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383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296">
          <p15:clr>
            <a:srgbClr val="F26B43"/>
          </p15:clr>
        </p15:guide>
        <p15:guide id="2" pos="36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3832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739366864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24739366864_0_0"/>
          <p:cNvPicPr preferRelativeResize="0"/>
          <p:nvPr/>
        </p:nvPicPr>
        <p:blipFill rotWithShape="1">
          <a:blip r:embed="rId3">
            <a:alphaModFix/>
          </a:blip>
          <a:srcRect t="11761" b="11762"/>
          <a:stretch/>
        </p:blipFill>
        <p:spPr>
          <a:xfrm>
            <a:off x="3523488" y="10"/>
            <a:ext cx="8668512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24739366864_0_0"/>
          <p:cNvSpPr/>
          <p:nvPr/>
        </p:nvSpPr>
        <p:spPr>
          <a:xfrm>
            <a:off x="0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4739366864_0_0"/>
          <p:cNvSpPr/>
          <p:nvPr/>
        </p:nvSpPr>
        <p:spPr>
          <a:xfrm rot="5400000">
            <a:off x="759867" y="346833"/>
            <a:ext cx="146400" cy="7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4739366864_0_0"/>
          <p:cNvSpPr/>
          <p:nvPr/>
        </p:nvSpPr>
        <p:spPr>
          <a:xfrm>
            <a:off x="481029" y="4546920"/>
            <a:ext cx="3977700" cy="18300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24739366864_0_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5117" y="1120625"/>
            <a:ext cx="2087696" cy="322958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24739366864_0_0"/>
          <p:cNvSpPr txBox="1">
            <a:spLocks noGrp="1"/>
          </p:cNvSpPr>
          <p:nvPr>
            <p:ph type="body" idx="5"/>
          </p:nvPr>
        </p:nvSpPr>
        <p:spPr>
          <a:xfrm>
            <a:off x="640617" y="6135512"/>
            <a:ext cx="34815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1F37"/>
              </a:buClr>
              <a:buSzPts val="1600"/>
              <a:buNone/>
            </a:pPr>
            <a:r>
              <a:rPr lang="en-US" sz="1600">
                <a:solidFill>
                  <a:srgbClr val="EE1F37"/>
                </a:solidFill>
              </a:rPr>
              <a:t>November 2</a:t>
            </a:r>
            <a:r>
              <a:rPr lang="en-US" sz="1600" baseline="30000">
                <a:solidFill>
                  <a:srgbClr val="EE1F37"/>
                </a:solidFill>
              </a:rPr>
              <a:t>nd</a:t>
            </a:r>
            <a:r>
              <a:rPr lang="en-US" sz="1600">
                <a:solidFill>
                  <a:srgbClr val="EE1F37"/>
                </a:solidFill>
              </a:rPr>
              <a:t> , </a:t>
            </a:r>
            <a:r>
              <a:rPr lang="en-US" sz="1600" dirty="0">
                <a:solidFill>
                  <a:srgbClr val="EE1F37"/>
                </a:solidFill>
              </a:rPr>
              <a:t>2024</a:t>
            </a:r>
            <a:endParaRPr sz="1600" b="1" dirty="0">
              <a:solidFill>
                <a:srgbClr val="EE1F37"/>
              </a:solidFill>
            </a:endParaRPr>
          </a:p>
        </p:txBody>
      </p:sp>
      <p:sp>
        <p:nvSpPr>
          <p:cNvPr id="2" name="Google Shape;154;g2459414296b_1_0">
            <a:extLst>
              <a:ext uri="{FF2B5EF4-FFF2-40B4-BE49-F238E27FC236}">
                <a16:creationId xmlns:a16="http://schemas.microsoft.com/office/drawing/2014/main" id="{2DD7D32F-5BF7-ED11-2991-C1AFDA028293}"/>
              </a:ext>
            </a:extLst>
          </p:cNvPr>
          <p:cNvSpPr/>
          <p:nvPr/>
        </p:nvSpPr>
        <p:spPr>
          <a:xfrm>
            <a:off x="481028" y="3052953"/>
            <a:ext cx="4458729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2024 COACHES CONFERENCE – ED REPORT</a:t>
            </a:r>
            <a:endParaRPr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362C-15FF-0417-73E7-FED43839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erson skiing down a slope&#10;&#10;Description automatically generated">
            <a:extLst>
              <a:ext uri="{FF2B5EF4-FFF2-40B4-BE49-F238E27FC236}">
                <a16:creationId xmlns:a16="http://schemas.microsoft.com/office/drawing/2014/main" id="{185C2F94-F89A-FE10-E6F3-4CB41E18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7" r="4628"/>
          <a:stretch/>
        </p:blipFill>
        <p:spPr>
          <a:xfrm>
            <a:off x="0" y="1124191"/>
            <a:ext cx="8849710" cy="5733809"/>
          </a:xfrm>
          <a:prstGeom prst="rect">
            <a:avLst/>
          </a:prstGeom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7DC6DC72-B1F2-583F-575C-5DEC7E3E5CD5}"/>
              </a:ext>
            </a:extLst>
          </p:cNvPr>
          <p:cNvSpPr/>
          <p:nvPr/>
        </p:nvSpPr>
        <p:spPr>
          <a:xfrm flipH="1">
            <a:off x="890557" y="13449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6BBD0C12-1571-7D52-B6D9-3E6F4A2BF20F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rgbClr val="EF1E3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C6078FCD-BE41-8C65-6B26-C001148C98D0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ACTION PLAN ITEMS UPDATE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73D353BB-B7DD-B6E3-E587-7A04AE8D8881}"/>
              </a:ext>
            </a:extLst>
          </p:cNvPr>
          <p:cNvSpPr/>
          <p:nvPr/>
        </p:nvSpPr>
        <p:spPr>
          <a:xfrm>
            <a:off x="5678854" y="2282981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689;g2820c338e0d_1_526">
            <a:extLst>
              <a:ext uri="{FF2B5EF4-FFF2-40B4-BE49-F238E27FC236}">
                <a16:creationId xmlns:a16="http://schemas.microsoft.com/office/drawing/2014/main" id="{2CBCD63A-1D63-C49C-3FA6-8DA4119FDD2E}"/>
              </a:ext>
            </a:extLst>
          </p:cNvPr>
          <p:cNvSpPr txBox="1"/>
          <p:nvPr/>
        </p:nvSpPr>
        <p:spPr>
          <a:xfrm>
            <a:off x="5783929" y="1544318"/>
            <a:ext cx="48730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Education and mentorship opportunities to develop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and advance high-performance coaches.</a:t>
            </a:r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414C1FD8-F583-4B7F-C2AE-96EE09CE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3CBC56-ABF7-177C-083B-386A3AA3376D}"/>
              </a:ext>
            </a:extLst>
          </p:cNvPr>
          <p:cNvSpPr/>
          <p:nvPr/>
        </p:nvSpPr>
        <p:spPr>
          <a:xfrm>
            <a:off x="5147035" y="1553375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39;g2820c338e0d_1_0">
            <a:extLst>
              <a:ext uri="{FF2B5EF4-FFF2-40B4-BE49-F238E27FC236}">
                <a16:creationId xmlns:a16="http://schemas.microsoft.com/office/drawing/2014/main" id="{741A6E73-419E-967A-41CD-F3436E9FB963}"/>
              </a:ext>
            </a:extLst>
          </p:cNvPr>
          <p:cNvSpPr/>
          <p:nvPr/>
        </p:nvSpPr>
        <p:spPr>
          <a:xfrm>
            <a:off x="5142419" y="1580999"/>
            <a:ext cx="412633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22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F2854-3F30-61DF-FF10-817768DCAB58}"/>
              </a:ext>
            </a:extLst>
          </p:cNvPr>
          <p:cNvCxnSpPr>
            <a:cxnSpLocks/>
          </p:cNvCxnSpPr>
          <p:nvPr/>
        </p:nvCxnSpPr>
        <p:spPr>
          <a:xfrm>
            <a:off x="5005661" y="1434885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98162E06-CF30-8697-4B4B-740A7CB7C790}"/>
              </a:ext>
            </a:extLst>
          </p:cNvPr>
          <p:cNvSpPr/>
          <p:nvPr/>
        </p:nvSpPr>
        <p:spPr>
          <a:xfrm>
            <a:off x="10473179" y="1438942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539;g2820c338e0d_1_0">
            <a:extLst>
              <a:ext uri="{FF2B5EF4-FFF2-40B4-BE49-F238E27FC236}">
                <a16:creationId xmlns:a16="http://schemas.microsoft.com/office/drawing/2014/main" id="{D8702CE4-C76A-BFA8-B488-80432CA315DF}"/>
              </a:ext>
            </a:extLst>
          </p:cNvPr>
          <p:cNvSpPr/>
          <p:nvPr/>
        </p:nvSpPr>
        <p:spPr>
          <a:xfrm>
            <a:off x="10688493" y="1508001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539;g2820c338e0d_1_0">
            <a:extLst>
              <a:ext uri="{FF2B5EF4-FFF2-40B4-BE49-F238E27FC236}">
                <a16:creationId xmlns:a16="http://schemas.microsoft.com/office/drawing/2014/main" id="{AF08D81C-C0BD-1BB4-6A03-0CC8DB82FD91}"/>
              </a:ext>
            </a:extLst>
          </p:cNvPr>
          <p:cNvSpPr/>
          <p:nvPr/>
        </p:nvSpPr>
        <p:spPr>
          <a:xfrm>
            <a:off x="11199171" y="1409581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ON TRACK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B586A6-71AC-5562-5CE3-89E336321EDD}"/>
              </a:ext>
            </a:extLst>
          </p:cNvPr>
          <p:cNvCxnSpPr>
            <a:cxnSpLocks/>
          </p:cNvCxnSpPr>
          <p:nvPr/>
        </p:nvCxnSpPr>
        <p:spPr>
          <a:xfrm>
            <a:off x="11245747" y="1491445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Google Shape;539;g2820c338e0d_1_0">
            <a:extLst>
              <a:ext uri="{FF2B5EF4-FFF2-40B4-BE49-F238E27FC236}">
                <a16:creationId xmlns:a16="http://schemas.microsoft.com/office/drawing/2014/main" id="{3D28ADFB-F17E-5B95-2B0C-C30E6494659C}"/>
              </a:ext>
            </a:extLst>
          </p:cNvPr>
          <p:cNvSpPr/>
          <p:nvPr/>
        </p:nvSpPr>
        <p:spPr>
          <a:xfrm>
            <a:off x="8687257" y="2286376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89;g2820c338e0d_1_526">
            <a:extLst>
              <a:ext uri="{FF2B5EF4-FFF2-40B4-BE49-F238E27FC236}">
                <a16:creationId xmlns:a16="http://schemas.microsoft.com/office/drawing/2014/main" id="{C9660B3D-EE1B-8C8B-17FC-AB220978F582}"/>
              </a:ext>
            </a:extLst>
          </p:cNvPr>
          <p:cNvSpPr txBox="1"/>
          <p:nvPr/>
        </p:nvSpPr>
        <p:spPr>
          <a:xfrm>
            <a:off x="5776393" y="2638230"/>
            <a:ext cx="26509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Clear pathways to elevate and maximize the potential of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Coaches and Officials</a:t>
            </a:r>
          </a:p>
        </p:txBody>
      </p:sp>
      <p:sp>
        <p:nvSpPr>
          <p:cNvPr id="29" name="Google Shape;689;g2820c338e0d_1_526">
            <a:extLst>
              <a:ext uri="{FF2B5EF4-FFF2-40B4-BE49-F238E27FC236}">
                <a16:creationId xmlns:a16="http://schemas.microsoft.com/office/drawing/2014/main" id="{DABDDDA5-3DD3-46D0-CCFD-018D4294DC39}"/>
              </a:ext>
            </a:extLst>
          </p:cNvPr>
          <p:cNvSpPr txBox="1"/>
          <p:nvPr/>
        </p:nvSpPr>
        <p:spPr>
          <a:xfrm>
            <a:off x="8797746" y="2638230"/>
            <a:ext cx="298575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Engage HP consultant to attend summer fall camps as mentor</a:t>
            </a:r>
          </a:p>
          <a:p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Operate </a:t>
            </a:r>
            <a:r>
              <a:rPr lang="en-US" sz="1600" i="1" dirty="0" err="1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CoachUp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opportunities with OST</a:t>
            </a:r>
            <a:endParaRPr lang="en-US"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Develop summer camp Interface opportunities with OST/ODST/HPP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37" name="Google Shape;539;g2820c338e0d_1_0">
            <a:extLst>
              <a:ext uri="{FF2B5EF4-FFF2-40B4-BE49-F238E27FC236}">
                <a16:creationId xmlns:a16="http://schemas.microsoft.com/office/drawing/2014/main" id="{99EDB3D2-AEC5-C829-C418-11CDD5005C4D}"/>
              </a:ext>
            </a:extLst>
          </p:cNvPr>
          <p:cNvSpPr/>
          <p:nvPr/>
        </p:nvSpPr>
        <p:spPr>
          <a:xfrm>
            <a:off x="11191635" y="4252120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ON TRACK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3CF34C-0E7B-A1F3-8174-3D0EA4E01980}"/>
              </a:ext>
            </a:extLst>
          </p:cNvPr>
          <p:cNvCxnSpPr>
            <a:cxnSpLocks/>
          </p:cNvCxnSpPr>
          <p:nvPr/>
        </p:nvCxnSpPr>
        <p:spPr>
          <a:xfrm>
            <a:off x="11238211" y="4333984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Google Shape;539;g2820c338e0d_1_0">
            <a:extLst>
              <a:ext uri="{FF2B5EF4-FFF2-40B4-BE49-F238E27FC236}">
                <a16:creationId xmlns:a16="http://schemas.microsoft.com/office/drawing/2014/main" id="{953F9574-C060-3C46-43C6-29ABA844831B}"/>
              </a:ext>
            </a:extLst>
          </p:cNvPr>
          <p:cNvSpPr/>
          <p:nvPr/>
        </p:nvSpPr>
        <p:spPr>
          <a:xfrm>
            <a:off x="5671318" y="5125520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89;g2820c338e0d_1_526">
            <a:extLst>
              <a:ext uri="{FF2B5EF4-FFF2-40B4-BE49-F238E27FC236}">
                <a16:creationId xmlns:a16="http://schemas.microsoft.com/office/drawing/2014/main" id="{C727C72B-E74F-26EE-F467-E5A9FD712F76}"/>
              </a:ext>
            </a:extLst>
          </p:cNvPr>
          <p:cNvSpPr txBox="1"/>
          <p:nvPr/>
        </p:nvSpPr>
        <p:spPr>
          <a:xfrm>
            <a:off x="5776393" y="4386857"/>
            <a:ext cx="48730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Increase recognition, valuing and belonging amongst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officials &amp; coaches within the community.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D76318-CDE1-C296-58F0-33206331ABDD}"/>
              </a:ext>
            </a:extLst>
          </p:cNvPr>
          <p:cNvSpPr/>
          <p:nvPr/>
        </p:nvSpPr>
        <p:spPr>
          <a:xfrm>
            <a:off x="5130072" y="4386487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539;g2820c338e0d_1_0">
            <a:extLst>
              <a:ext uri="{FF2B5EF4-FFF2-40B4-BE49-F238E27FC236}">
                <a16:creationId xmlns:a16="http://schemas.microsoft.com/office/drawing/2014/main" id="{87187F52-73EE-D648-233E-0D9409409886}"/>
              </a:ext>
            </a:extLst>
          </p:cNvPr>
          <p:cNvSpPr/>
          <p:nvPr/>
        </p:nvSpPr>
        <p:spPr>
          <a:xfrm>
            <a:off x="5116030" y="4423538"/>
            <a:ext cx="414524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21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F40D93-CB3C-C02F-E25F-950D2657C589}"/>
              </a:ext>
            </a:extLst>
          </p:cNvPr>
          <p:cNvCxnSpPr>
            <a:cxnSpLocks/>
          </p:cNvCxnSpPr>
          <p:nvPr/>
        </p:nvCxnSpPr>
        <p:spPr>
          <a:xfrm>
            <a:off x="4998125" y="4277424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arallelogram 18">
            <a:extLst>
              <a:ext uri="{FF2B5EF4-FFF2-40B4-BE49-F238E27FC236}">
                <a16:creationId xmlns:a16="http://schemas.microsoft.com/office/drawing/2014/main" id="{8544A06E-60E9-D1B9-2256-1AA5011F270E}"/>
              </a:ext>
            </a:extLst>
          </p:cNvPr>
          <p:cNvSpPr/>
          <p:nvPr/>
        </p:nvSpPr>
        <p:spPr>
          <a:xfrm>
            <a:off x="10465643" y="4281481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539;g2820c338e0d_1_0">
            <a:extLst>
              <a:ext uri="{FF2B5EF4-FFF2-40B4-BE49-F238E27FC236}">
                <a16:creationId xmlns:a16="http://schemas.microsoft.com/office/drawing/2014/main" id="{6676327A-1CA1-F7AE-84AC-A3CCE2E45C40}"/>
              </a:ext>
            </a:extLst>
          </p:cNvPr>
          <p:cNvSpPr/>
          <p:nvPr/>
        </p:nvSpPr>
        <p:spPr>
          <a:xfrm>
            <a:off x="10680957" y="4350540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5163CB-DE31-6FB2-D3B6-BE953C7F08CF}"/>
              </a:ext>
            </a:extLst>
          </p:cNvPr>
          <p:cNvCxnSpPr>
            <a:cxnSpLocks/>
          </p:cNvCxnSpPr>
          <p:nvPr/>
        </p:nvCxnSpPr>
        <p:spPr>
          <a:xfrm>
            <a:off x="11238211" y="4333984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Google Shape;539;g2820c338e0d_1_0">
            <a:extLst>
              <a:ext uri="{FF2B5EF4-FFF2-40B4-BE49-F238E27FC236}">
                <a16:creationId xmlns:a16="http://schemas.microsoft.com/office/drawing/2014/main" id="{9421F4DC-FB76-E404-3A33-A5B1A83DEDBE}"/>
              </a:ext>
            </a:extLst>
          </p:cNvPr>
          <p:cNvSpPr/>
          <p:nvPr/>
        </p:nvSpPr>
        <p:spPr>
          <a:xfrm>
            <a:off x="8679721" y="5128915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89;g2820c338e0d_1_526">
            <a:extLst>
              <a:ext uri="{FF2B5EF4-FFF2-40B4-BE49-F238E27FC236}">
                <a16:creationId xmlns:a16="http://schemas.microsoft.com/office/drawing/2014/main" id="{8D592D60-1DCA-0E94-C637-D5E6C257E938}"/>
              </a:ext>
            </a:extLst>
          </p:cNvPr>
          <p:cNvSpPr txBox="1"/>
          <p:nvPr/>
        </p:nvSpPr>
        <p:spPr>
          <a:xfrm>
            <a:off x="5768857" y="5480769"/>
            <a:ext cx="26509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Valued and engaged coaches across the province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26" name="Google Shape;689;g2820c338e0d_1_526">
            <a:extLst>
              <a:ext uri="{FF2B5EF4-FFF2-40B4-BE49-F238E27FC236}">
                <a16:creationId xmlns:a16="http://schemas.microsoft.com/office/drawing/2014/main" id="{3786C41A-EA55-8EF6-E4CE-625DAEEEE0C6}"/>
              </a:ext>
            </a:extLst>
          </p:cNvPr>
          <p:cNvSpPr txBox="1"/>
          <p:nvPr/>
        </p:nvSpPr>
        <p:spPr>
          <a:xfrm>
            <a:off x="8732642" y="5494447"/>
            <a:ext cx="319584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New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Coach facilitator awards integrated in OSRA</a:t>
            </a:r>
          </a:p>
          <a:p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New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Coach facilitator and officials jackets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47" name="Google Shape;539;g2820c338e0d_1_0">
            <a:extLst>
              <a:ext uri="{FF2B5EF4-FFF2-40B4-BE49-F238E27FC236}">
                <a16:creationId xmlns:a16="http://schemas.microsoft.com/office/drawing/2014/main" id="{F6B4D5B5-F001-9E4B-1A86-2810B2677073}"/>
              </a:ext>
            </a:extLst>
          </p:cNvPr>
          <p:cNvSpPr/>
          <p:nvPr/>
        </p:nvSpPr>
        <p:spPr>
          <a:xfrm>
            <a:off x="11210575" y="4267678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35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2C460-5F8F-6EA5-8149-18946C7B7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37;g2459414296b_2_15">
            <a:extLst>
              <a:ext uri="{FF2B5EF4-FFF2-40B4-BE49-F238E27FC236}">
                <a16:creationId xmlns:a16="http://schemas.microsoft.com/office/drawing/2014/main" id="{D184AF59-7BFA-B6E7-0AAB-73D6ABD669D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t="1" b="43003"/>
          <a:stretch/>
        </p:blipFill>
        <p:spPr>
          <a:xfrm>
            <a:off x="0" y="1130701"/>
            <a:ext cx="6697362" cy="572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D7CCFDEA-DE83-3E1E-E2EF-71C301561D03}"/>
              </a:ext>
            </a:extLst>
          </p:cNvPr>
          <p:cNvSpPr/>
          <p:nvPr/>
        </p:nvSpPr>
        <p:spPr>
          <a:xfrm flipH="1">
            <a:off x="853812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02CA867F-5C6D-F5C5-45EF-4C57976D1BB5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rgbClr val="EF1E3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465AE62E-96C1-E8B0-B8E7-67D31B856AE0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ACTION PLAN ITEMS UPDATE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8C0F5972-22E6-AAF1-6EDB-3771EBA5C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30" name="Google Shape;539;g2820c338e0d_1_0">
            <a:extLst>
              <a:ext uri="{FF2B5EF4-FFF2-40B4-BE49-F238E27FC236}">
                <a16:creationId xmlns:a16="http://schemas.microsoft.com/office/drawing/2014/main" id="{15EF10FB-FA13-3190-9064-376F89AEDF29}"/>
              </a:ext>
            </a:extLst>
          </p:cNvPr>
          <p:cNvSpPr/>
          <p:nvPr/>
        </p:nvSpPr>
        <p:spPr>
          <a:xfrm>
            <a:off x="5671318" y="5125520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89;g2820c338e0d_1_526">
            <a:extLst>
              <a:ext uri="{FF2B5EF4-FFF2-40B4-BE49-F238E27FC236}">
                <a16:creationId xmlns:a16="http://schemas.microsoft.com/office/drawing/2014/main" id="{84C87D08-4CD9-79AF-07CF-FB5A8E3302F9}"/>
              </a:ext>
            </a:extLst>
          </p:cNvPr>
          <p:cNvSpPr txBox="1"/>
          <p:nvPr/>
        </p:nvSpPr>
        <p:spPr>
          <a:xfrm>
            <a:off x="5776393" y="4386857"/>
            <a:ext cx="48730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Strengthen Alpine Ontario governance practices and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align with current strategic plan.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497BEC-0451-8F3E-C08B-FD21A9F7D397}"/>
              </a:ext>
            </a:extLst>
          </p:cNvPr>
          <p:cNvSpPr/>
          <p:nvPr/>
        </p:nvSpPr>
        <p:spPr>
          <a:xfrm>
            <a:off x="5130072" y="4386487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539;g2820c338e0d_1_0">
            <a:extLst>
              <a:ext uri="{FF2B5EF4-FFF2-40B4-BE49-F238E27FC236}">
                <a16:creationId xmlns:a16="http://schemas.microsoft.com/office/drawing/2014/main" id="{D5B8EB3F-8834-B1A7-EB9D-E92AAC9D75B0}"/>
              </a:ext>
            </a:extLst>
          </p:cNvPr>
          <p:cNvSpPr/>
          <p:nvPr/>
        </p:nvSpPr>
        <p:spPr>
          <a:xfrm>
            <a:off x="5116030" y="4423538"/>
            <a:ext cx="414524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27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FE1A4A-F52F-9A38-3391-55A45CD609D4}"/>
              </a:ext>
            </a:extLst>
          </p:cNvPr>
          <p:cNvCxnSpPr>
            <a:cxnSpLocks/>
          </p:cNvCxnSpPr>
          <p:nvPr/>
        </p:nvCxnSpPr>
        <p:spPr>
          <a:xfrm>
            <a:off x="4998125" y="4277424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2D0BEC66-F6E2-1000-F986-0920354112CE}"/>
              </a:ext>
            </a:extLst>
          </p:cNvPr>
          <p:cNvSpPr/>
          <p:nvPr/>
        </p:nvSpPr>
        <p:spPr>
          <a:xfrm>
            <a:off x="10465643" y="4281481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539;g2820c338e0d_1_0">
            <a:extLst>
              <a:ext uri="{FF2B5EF4-FFF2-40B4-BE49-F238E27FC236}">
                <a16:creationId xmlns:a16="http://schemas.microsoft.com/office/drawing/2014/main" id="{28F023D7-52BE-46E5-42EF-354496199D10}"/>
              </a:ext>
            </a:extLst>
          </p:cNvPr>
          <p:cNvSpPr/>
          <p:nvPr/>
        </p:nvSpPr>
        <p:spPr>
          <a:xfrm>
            <a:off x="10680957" y="4350540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66ADE4-AF7D-D973-11B1-D1A955685D57}"/>
              </a:ext>
            </a:extLst>
          </p:cNvPr>
          <p:cNvCxnSpPr>
            <a:cxnSpLocks/>
          </p:cNvCxnSpPr>
          <p:nvPr/>
        </p:nvCxnSpPr>
        <p:spPr>
          <a:xfrm>
            <a:off x="11238211" y="4333984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Google Shape;539;g2820c338e0d_1_0">
            <a:extLst>
              <a:ext uri="{FF2B5EF4-FFF2-40B4-BE49-F238E27FC236}">
                <a16:creationId xmlns:a16="http://schemas.microsoft.com/office/drawing/2014/main" id="{F1DD3EB3-184F-D119-A58D-37BDD5E98E27}"/>
              </a:ext>
            </a:extLst>
          </p:cNvPr>
          <p:cNvSpPr/>
          <p:nvPr/>
        </p:nvSpPr>
        <p:spPr>
          <a:xfrm>
            <a:off x="8679721" y="5128915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89;g2820c338e0d_1_526">
            <a:extLst>
              <a:ext uri="{FF2B5EF4-FFF2-40B4-BE49-F238E27FC236}">
                <a16:creationId xmlns:a16="http://schemas.microsoft.com/office/drawing/2014/main" id="{789636A1-BA56-34CD-47C3-09F97ECD3351}"/>
              </a:ext>
            </a:extLst>
          </p:cNvPr>
          <p:cNvSpPr txBox="1"/>
          <p:nvPr/>
        </p:nvSpPr>
        <p:spPr>
          <a:xfrm>
            <a:off x="5768857" y="5480769"/>
            <a:ext cx="26509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Stable and sustainable best-in-class athletic leadership and programming</a:t>
            </a:r>
          </a:p>
        </p:txBody>
      </p:sp>
      <p:sp>
        <p:nvSpPr>
          <p:cNvPr id="41" name="Google Shape;689;g2820c338e0d_1_526">
            <a:extLst>
              <a:ext uri="{FF2B5EF4-FFF2-40B4-BE49-F238E27FC236}">
                <a16:creationId xmlns:a16="http://schemas.microsoft.com/office/drawing/2014/main" id="{C360AE24-524F-FC41-635B-D82072F0CF82}"/>
              </a:ext>
            </a:extLst>
          </p:cNvPr>
          <p:cNvSpPr txBox="1"/>
          <p:nvPr/>
        </p:nvSpPr>
        <p:spPr>
          <a:xfrm>
            <a:off x="8732642" y="5494447"/>
            <a:ext cx="3195844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Bylaws update in alignment with ONCA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Code of Conduct policy update and Club/Division policy review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Division MOU updates</a:t>
            </a:r>
          </a:p>
        </p:txBody>
      </p:sp>
      <p:sp>
        <p:nvSpPr>
          <p:cNvPr id="11" name="Google Shape;539;g2820c338e0d_1_0">
            <a:extLst>
              <a:ext uri="{FF2B5EF4-FFF2-40B4-BE49-F238E27FC236}">
                <a16:creationId xmlns:a16="http://schemas.microsoft.com/office/drawing/2014/main" id="{D60B5BA7-055E-232E-C8FB-C78F02A76697}"/>
              </a:ext>
            </a:extLst>
          </p:cNvPr>
          <p:cNvSpPr/>
          <p:nvPr/>
        </p:nvSpPr>
        <p:spPr>
          <a:xfrm>
            <a:off x="5671318" y="2449561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689;g2820c338e0d_1_526">
            <a:extLst>
              <a:ext uri="{FF2B5EF4-FFF2-40B4-BE49-F238E27FC236}">
                <a16:creationId xmlns:a16="http://schemas.microsoft.com/office/drawing/2014/main" id="{68A7FD63-0C95-2975-818E-4287B24FD3AA}"/>
              </a:ext>
            </a:extLst>
          </p:cNvPr>
          <p:cNvSpPr txBox="1"/>
          <p:nvPr/>
        </p:nvSpPr>
        <p:spPr>
          <a:xfrm>
            <a:off x="5776393" y="1710898"/>
            <a:ext cx="4873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Establishing clear roles, responsibilities and lines of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communication to ensure the achievement of AOA’s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vision.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36E0DF-F27F-FD35-5F02-B9140446C80A}"/>
              </a:ext>
            </a:extLst>
          </p:cNvPr>
          <p:cNvSpPr/>
          <p:nvPr/>
        </p:nvSpPr>
        <p:spPr>
          <a:xfrm>
            <a:off x="5130072" y="1710528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539;g2820c338e0d_1_0">
            <a:extLst>
              <a:ext uri="{FF2B5EF4-FFF2-40B4-BE49-F238E27FC236}">
                <a16:creationId xmlns:a16="http://schemas.microsoft.com/office/drawing/2014/main" id="{51431164-2D4A-5407-1984-A68AC9D6E075}"/>
              </a:ext>
            </a:extLst>
          </p:cNvPr>
          <p:cNvSpPr/>
          <p:nvPr/>
        </p:nvSpPr>
        <p:spPr>
          <a:xfrm>
            <a:off x="5116030" y="1747579"/>
            <a:ext cx="414524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25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83498D-CB88-B890-C9DE-552499D2CC95}"/>
              </a:ext>
            </a:extLst>
          </p:cNvPr>
          <p:cNvCxnSpPr>
            <a:cxnSpLocks/>
          </p:cNvCxnSpPr>
          <p:nvPr/>
        </p:nvCxnSpPr>
        <p:spPr>
          <a:xfrm>
            <a:off x="4987492" y="1601465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539;g2820c338e0d_1_0">
            <a:extLst>
              <a:ext uri="{FF2B5EF4-FFF2-40B4-BE49-F238E27FC236}">
                <a16:creationId xmlns:a16="http://schemas.microsoft.com/office/drawing/2014/main" id="{7CB33762-52D5-4C3A-04DF-9E20FC602B97}"/>
              </a:ext>
            </a:extLst>
          </p:cNvPr>
          <p:cNvSpPr/>
          <p:nvPr/>
        </p:nvSpPr>
        <p:spPr>
          <a:xfrm>
            <a:off x="8679721" y="2452956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89;g2820c338e0d_1_526">
            <a:extLst>
              <a:ext uri="{FF2B5EF4-FFF2-40B4-BE49-F238E27FC236}">
                <a16:creationId xmlns:a16="http://schemas.microsoft.com/office/drawing/2014/main" id="{C087C8D2-E826-9D89-5628-3ED67E63E719}"/>
              </a:ext>
            </a:extLst>
          </p:cNvPr>
          <p:cNvSpPr txBox="1"/>
          <p:nvPr/>
        </p:nvSpPr>
        <p:spPr>
          <a:xfrm>
            <a:off x="5768857" y="2804810"/>
            <a:ext cx="26509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Clearly define roles and responsibilities amongst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contributors</a:t>
            </a:r>
          </a:p>
        </p:txBody>
      </p:sp>
      <p:sp>
        <p:nvSpPr>
          <p:cNvPr id="24" name="Parallelogram 18">
            <a:extLst>
              <a:ext uri="{FF2B5EF4-FFF2-40B4-BE49-F238E27FC236}">
                <a16:creationId xmlns:a16="http://schemas.microsoft.com/office/drawing/2014/main" id="{26101E65-19EC-4BA6-166A-60C32F491CDB}"/>
              </a:ext>
            </a:extLst>
          </p:cNvPr>
          <p:cNvSpPr/>
          <p:nvPr/>
        </p:nvSpPr>
        <p:spPr>
          <a:xfrm>
            <a:off x="10473179" y="1612197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539;g2820c338e0d_1_0">
            <a:extLst>
              <a:ext uri="{FF2B5EF4-FFF2-40B4-BE49-F238E27FC236}">
                <a16:creationId xmlns:a16="http://schemas.microsoft.com/office/drawing/2014/main" id="{86CDB554-CF13-F5A4-7561-AC71ADC5FB09}"/>
              </a:ext>
            </a:extLst>
          </p:cNvPr>
          <p:cNvSpPr/>
          <p:nvPr/>
        </p:nvSpPr>
        <p:spPr>
          <a:xfrm>
            <a:off x="10613077" y="1681256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A91A29-190B-F163-65C5-362210D9ACC3}"/>
              </a:ext>
            </a:extLst>
          </p:cNvPr>
          <p:cNvCxnSpPr>
            <a:cxnSpLocks/>
          </p:cNvCxnSpPr>
          <p:nvPr/>
        </p:nvCxnSpPr>
        <p:spPr>
          <a:xfrm>
            <a:off x="11159517" y="1664700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Google Shape;689;g2820c338e0d_1_526">
            <a:extLst>
              <a:ext uri="{FF2B5EF4-FFF2-40B4-BE49-F238E27FC236}">
                <a16:creationId xmlns:a16="http://schemas.microsoft.com/office/drawing/2014/main" id="{452AA872-E9DA-A3EA-9DA7-189632FFAB30}"/>
              </a:ext>
            </a:extLst>
          </p:cNvPr>
          <p:cNvSpPr txBox="1"/>
          <p:nvPr/>
        </p:nvSpPr>
        <p:spPr>
          <a:xfrm>
            <a:off x="8732642" y="2818488"/>
            <a:ext cx="319584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Ministry Tracked KPIs</a:t>
            </a:r>
          </a:p>
          <a:p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Implement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Action Plan tracker</a:t>
            </a:r>
          </a:p>
        </p:txBody>
      </p:sp>
      <p:sp>
        <p:nvSpPr>
          <p:cNvPr id="47" name="Google Shape;539;g2820c338e0d_1_0">
            <a:extLst>
              <a:ext uri="{FF2B5EF4-FFF2-40B4-BE49-F238E27FC236}">
                <a16:creationId xmlns:a16="http://schemas.microsoft.com/office/drawing/2014/main" id="{E86AC9E8-6522-9D7A-2537-0DF54594D1AF}"/>
              </a:ext>
            </a:extLst>
          </p:cNvPr>
          <p:cNvSpPr/>
          <p:nvPr/>
        </p:nvSpPr>
        <p:spPr>
          <a:xfrm>
            <a:off x="11194356" y="1589808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539;g2820c338e0d_1_0">
            <a:extLst>
              <a:ext uri="{FF2B5EF4-FFF2-40B4-BE49-F238E27FC236}">
                <a16:creationId xmlns:a16="http://schemas.microsoft.com/office/drawing/2014/main" id="{B00C0717-1FD6-DBB7-8D30-04AB5C33442D}"/>
              </a:ext>
            </a:extLst>
          </p:cNvPr>
          <p:cNvSpPr/>
          <p:nvPr/>
        </p:nvSpPr>
        <p:spPr>
          <a:xfrm>
            <a:off x="11225690" y="4267954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641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>
          <a:extLst>
            <a:ext uri="{FF2B5EF4-FFF2-40B4-BE49-F238E27FC236}">
              <a16:creationId xmlns:a16="http://schemas.microsoft.com/office/drawing/2014/main" id="{0E1C8919-5733-C747-E835-AFB815FE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59414296b_2_24">
            <a:extLst>
              <a:ext uri="{FF2B5EF4-FFF2-40B4-BE49-F238E27FC236}">
                <a16:creationId xmlns:a16="http://schemas.microsoft.com/office/drawing/2014/main" id="{914D34BE-E924-39CC-0BCE-52AF31D89333}"/>
              </a:ext>
            </a:extLst>
          </p:cNvPr>
          <p:cNvSpPr/>
          <p:nvPr/>
        </p:nvSpPr>
        <p:spPr>
          <a:xfrm>
            <a:off x="-2" y="4484103"/>
            <a:ext cx="6352103" cy="2571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DE48DD-C130-AFB6-C6F8-896577FF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7" y="3646"/>
            <a:ext cx="6363093" cy="33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B1E0C4-2D97-3F1D-3737-92A765E7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802"/>
            <a:ext cx="6353666" cy="33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818109FF-BD55-1DC2-16CE-E120E988C678}"/>
              </a:ext>
            </a:extLst>
          </p:cNvPr>
          <p:cNvSpPr/>
          <p:nvPr/>
        </p:nvSpPr>
        <p:spPr>
          <a:xfrm flipH="1">
            <a:off x="2416546" y="1928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2459414296b_2_24">
            <a:extLst>
              <a:ext uri="{FF2B5EF4-FFF2-40B4-BE49-F238E27FC236}">
                <a16:creationId xmlns:a16="http://schemas.microsoft.com/office/drawing/2014/main" id="{422CF74B-E242-4CEB-B8BD-172B93213E2B}"/>
              </a:ext>
            </a:extLst>
          </p:cNvPr>
          <p:cNvSpPr/>
          <p:nvPr/>
        </p:nvSpPr>
        <p:spPr>
          <a:xfrm>
            <a:off x="6600264" y="556994"/>
            <a:ext cx="4753500" cy="16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3700"/>
              <a:buFont typeface="Arial"/>
              <a:buNone/>
            </a:pPr>
            <a:r>
              <a:rPr lang="en-US" sz="3700" b="0" i="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THOUGHTS OF THE DAY</a:t>
            </a:r>
            <a:endParaRPr sz="3700" b="1" i="0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62" name="Google Shape;462;g2459414296b_2_24">
            <a:extLst>
              <a:ext uri="{FF2B5EF4-FFF2-40B4-BE49-F238E27FC236}">
                <a16:creationId xmlns:a16="http://schemas.microsoft.com/office/drawing/2014/main" id="{67CCD6CE-B7BB-118C-DB8D-2280278F6FCE}"/>
              </a:ext>
            </a:extLst>
          </p:cNvPr>
          <p:cNvSpPr txBox="1"/>
          <p:nvPr/>
        </p:nvSpPr>
        <p:spPr>
          <a:xfrm>
            <a:off x="6600264" y="2137719"/>
            <a:ext cx="5572882" cy="453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CA" sz="1800" b="1" i="0" u="none" strike="noStrik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MINDSET</a:t>
            </a:r>
            <a:r>
              <a:rPr lang="en-CA" sz="1800" b="0" i="0" u="none" strike="noStrik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 What is great training?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CA" sz="1800" b="1" i="0" u="none" strike="noStrik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OPPORTUNITY</a:t>
            </a:r>
            <a:r>
              <a:rPr lang="en-CA" sz="1800" b="0" i="0" u="none" strike="noStrik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 all the perfect ingredients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CHALLENGE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 facing change, how can we step up and meet that challenge with transformational coaching and a growth mindset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PERSPECTIVE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– potential is greater than you may think.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IGNITE THE SPARK –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WC Tremblant/</a:t>
            </a:r>
            <a:r>
              <a:rPr lang="en-US" sz="18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CraigleithSX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81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B1B36FED-F4DE-9A57-11A1-EB795CC0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03BCF-DA25-00A1-8D3F-66DB461F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7"/>
          <a:stretch/>
        </p:blipFill>
        <p:spPr>
          <a:xfrm>
            <a:off x="-1" y="10565"/>
            <a:ext cx="11386335" cy="6874633"/>
          </a:xfrm>
          <a:prstGeom prst="rect">
            <a:avLst/>
          </a:prstGeom>
        </p:spPr>
      </p:pic>
      <p:sp>
        <p:nvSpPr>
          <p:cNvPr id="7" name="Google Shape;247;g2ec809341d1_0_262">
            <a:extLst>
              <a:ext uri="{FF2B5EF4-FFF2-40B4-BE49-F238E27FC236}">
                <a16:creationId xmlns:a16="http://schemas.microsoft.com/office/drawing/2014/main" id="{3C1714D8-B7DE-B337-F47E-9C0B1841AF7B}"/>
              </a:ext>
            </a:extLst>
          </p:cNvPr>
          <p:cNvSpPr/>
          <p:nvPr/>
        </p:nvSpPr>
        <p:spPr>
          <a:xfrm flipH="1">
            <a:off x="2435400" y="20782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7;g2a8d97655ae_0_518">
            <a:extLst>
              <a:ext uri="{FF2B5EF4-FFF2-40B4-BE49-F238E27FC236}">
                <a16:creationId xmlns:a16="http://schemas.microsoft.com/office/drawing/2014/main" id="{40675A54-3AD2-FC7E-DEFE-831F7953E714}"/>
              </a:ext>
            </a:extLst>
          </p:cNvPr>
          <p:cNvSpPr/>
          <p:nvPr/>
        </p:nvSpPr>
        <p:spPr>
          <a:xfrm>
            <a:off x="7810723" y="2637581"/>
            <a:ext cx="3891753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THANK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Oswald"/>
                <a:ea typeface="Calibri"/>
                <a:cs typeface="Calibri"/>
                <a:sym typeface="Oswald"/>
              </a:rPr>
              <a:t>YOU COACHES</a:t>
            </a:r>
            <a:endParaRPr sz="4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20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>
          <a:extLst>
            <a:ext uri="{FF2B5EF4-FFF2-40B4-BE49-F238E27FC236}">
              <a16:creationId xmlns:a16="http://schemas.microsoft.com/office/drawing/2014/main" id="{E5F280BF-90AC-D942-3483-0EBBC141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>
            <a:extLst>
              <a:ext uri="{FF2B5EF4-FFF2-40B4-BE49-F238E27FC236}">
                <a16:creationId xmlns:a16="http://schemas.microsoft.com/office/drawing/2014/main" id="{6496C744-9195-3207-D9F0-37D9005DD9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101" y="2124232"/>
            <a:ext cx="11081218" cy="428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14400" lvl="5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/>
          </a:p>
          <a:p>
            <a:pPr marL="914400" lvl="5" indent="-3302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/>
          </a:p>
          <a:p>
            <a:pPr marL="914400" lvl="5" indent="-3302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/>
          </a:p>
          <a:p>
            <a:pPr marL="914400" lvl="5" indent="-3302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dirty="0"/>
          </a:p>
          <a:p>
            <a:pPr marL="0" lvl="3" indent="89154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404"/>
              <a:buFont typeface="Noto Sans Symbols"/>
              <a:buNone/>
            </a:pPr>
            <a:endParaRPr sz="1404" dirty="0"/>
          </a:p>
        </p:txBody>
      </p:sp>
      <p:pic>
        <p:nvPicPr>
          <p:cNvPr id="4" name="Picture 3" descr="A person skiing down a slope&#10;&#10;Description automatically generated">
            <a:extLst>
              <a:ext uri="{FF2B5EF4-FFF2-40B4-BE49-F238E27FC236}">
                <a16:creationId xmlns:a16="http://schemas.microsoft.com/office/drawing/2014/main" id="{E1602EBE-B0EC-A1B9-0667-57D9A5ED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14"/>
          <a:stretch/>
        </p:blipFill>
        <p:spPr>
          <a:xfrm>
            <a:off x="1" y="0"/>
            <a:ext cx="93232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44037-DF01-78B2-13D1-B7D0B2198D63}"/>
              </a:ext>
            </a:extLst>
          </p:cNvPr>
          <p:cNvSpPr txBox="1"/>
          <p:nvPr/>
        </p:nvSpPr>
        <p:spPr>
          <a:xfrm>
            <a:off x="210064" y="6515097"/>
            <a:ext cx="4967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KYLE BLANDFORD – CAST DEVELOPMENT TEAM</a:t>
            </a:r>
          </a:p>
        </p:txBody>
      </p:sp>
      <p:sp>
        <p:nvSpPr>
          <p:cNvPr id="3" name="Google Shape;247;g2ec809341d1_0_262">
            <a:extLst>
              <a:ext uri="{FF2B5EF4-FFF2-40B4-BE49-F238E27FC236}">
                <a16:creationId xmlns:a16="http://schemas.microsoft.com/office/drawing/2014/main" id="{9293691A-1E22-4AAC-1CB7-B9C8A6D81DA6}"/>
              </a:ext>
            </a:extLst>
          </p:cNvPr>
          <p:cNvSpPr/>
          <p:nvPr/>
        </p:nvSpPr>
        <p:spPr>
          <a:xfrm flipH="1">
            <a:off x="1042030" y="-8246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03;g24739366864_0_351">
            <a:extLst>
              <a:ext uri="{FF2B5EF4-FFF2-40B4-BE49-F238E27FC236}">
                <a16:creationId xmlns:a16="http://schemas.microsoft.com/office/drawing/2014/main" id="{5FF9CB23-F581-FBEE-3FE8-29263CB2CAA1}"/>
              </a:ext>
            </a:extLst>
          </p:cNvPr>
          <p:cNvSpPr txBox="1">
            <a:spLocks/>
          </p:cNvSpPr>
          <p:nvPr/>
        </p:nvSpPr>
        <p:spPr>
          <a:xfrm>
            <a:off x="6180940" y="1605339"/>
            <a:ext cx="2356638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GUIDING</a:t>
            </a:r>
          </a:p>
        </p:txBody>
      </p:sp>
      <p:sp>
        <p:nvSpPr>
          <p:cNvPr id="6" name="Google Shape;203;g24739366864_0_351">
            <a:extLst>
              <a:ext uri="{FF2B5EF4-FFF2-40B4-BE49-F238E27FC236}">
                <a16:creationId xmlns:a16="http://schemas.microsoft.com/office/drawing/2014/main" id="{93D42E4D-69C5-A160-F40D-302F2002FFC9}"/>
              </a:ext>
            </a:extLst>
          </p:cNvPr>
          <p:cNvSpPr txBox="1">
            <a:spLocks/>
          </p:cNvSpPr>
          <p:nvPr/>
        </p:nvSpPr>
        <p:spPr>
          <a:xfrm>
            <a:off x="8890628" y="3327246"/>
            <a:ext cx="2529094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MOTIVATING</a:t>
            </a:r>
            <a:endParaRPr lang="en-CA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3;g24739366864_0_351">
            <a:extLst>
              <a:ext uri="{FF2B5EF4-FFF2-40B4-BE49-F238E27FC236}">
                <a16:creationId xmlns:a16="http://schemas.microsoft.com/office/drawing/2014/main" id="{8A619D21-1422-F875-CCAF-2BB5395E87F6}"/>
              </a:ext>
            </a:extLst>
          </p:cNvPr>
          <p:cNvSpPr txBox="1">
            <a:spLocks/>
          </p:cNvSpPr>
          <p:nvPr/>
        </p:nvSpPr>
        <p:spPr>
          <a:xfrm>
            <a:off x="5595510" y="3327245"/>
            <a:ext cx="2356638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CONFIDENCE</a:t>
            </a:r>
          </a:p>
        </p:txBody>
      </p:sp>
      <p:sp>
        <p:nvSpPr>
          <p:cNvPr id="8" name="Google Shape;203;g24739366864_0_351">
            <a:extLst>
              <a:ext uri="{FF2B5EF4-FFF2-40B4-BE49-F238E27FC236}">
                <a16:creationId xmlns:a16="http://schemas.microsoft.com/office/drawing/2014/main" id="{0EA9DCA2-1B64-B566-D221-A3C586F3B6DD}"/>
              </a:ext>
            </a:extLst>
          </p:cNvPr>
          <p:cNvSpPr txBox="1">
            <a:spLocks/>
          </p:cNvSpPr>
          <p:nvPr/>
        </p:nvSpPr>
        <p:spPr>
          <a:xfrm>
            <a:off x="8310282" y="892246"/>
            <a:ext cx="1971975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FOSTERING RESILIENCE</a:t>
            </a:r>
          </a:p>
        </p:txBody>
      </p:sp>
      <p:sp>
        <p:nvSpPr>
          <p:cNvPr id="9" name="Google Shape;203;g24739366864_0_351">
            <a:extLst>
              <a:ext uri="{FF2B5EF4-FFF2-40B4-BE49-F238E27FC236}">
                <a16:creationId xmlns:a16="http://schemas.microsoft.com/office/drawing/2014/main" id="{1C7D0D2A-1AEF-6452-A41E-7FC7AD6E4C50}"/>
              </a:ext>
            </a:extLst>
          </p:cNvPr>
          <p:cNvSpPr txBox="1">
            <a:spLocks/>
          </p:cNvSpPr>
          <p:nvPr/>
        </p:nvSpPr>
        <p:spPr>
          <a:xfrm>
            <a:off x="9500326" y="1769163"/>
            <a:ext cx="2474105" cy="65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BEING POSITIVE ROLE MODELS</a:t>
            </a:r>
          </a:p>
        </p:txBody>
      </p:sp>
      <p:sp>
        <p:nvSpPr>
          <p:cNvPr id="10" name="Google Shape;203;g24739366864_0_351">
            <a:extLst>
              <a:ext uri="{FF2B5EF4-FFF2-40B4-BE49-F238E27FC236}">
                <a16:creationId xmlns:a16="http://schemas.microsoft.com/office/drawing/2014/main" id="{C768FB2E-F385-7A4A-8EA4-1253FC329B13}"/>
              </a:ext>
            </a:extLst>
          </p:cNvPr>
          <p:cNvSpPr txBox="1">
            <a:spLocks/>
          </p:cNvSpPr>
          <p:nvPr/>
        </p:nvSpPr>
        <p:spPr>
          <a:xfrm>
            <a:off x="9494799" y="4625990"/>
            <a:ext cx="1971975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DEVELOPING DISCIPLINE</a:t>
            </a:r>
          </a:p>
        </p:txBody>
      </p:sp>
      <p:sp>
        <p:nvSpPr>
          <p:cNvPr id="11" name="Google Shape;203;g24739366864_0_351">
            <a:extLst>
              <a:ext uri="{FF2B5EF4-FFF2-40B4-BE49-F238E27FC236}">
                <a16:creationId xmlns:a16="http://schemas.microsoft.com/office/drawing/2014/main" id="{142C1805-BE8F-D2B5-44CC-27383EE1ABA6}"/>
              </a:ext>
            </a:extLst>
          </p:cNvPr>
          <p:cNvSpPr txBox="1">
            <a:spLocks/>
          </p:cNvSpPr>
          <p:nvPr/>
        </p:nvSpPr>
        <p:spPr>
          <a:xfrm>
            <a:off x="9758471" y="5845602"/>
            <a:ext cx="2221973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INSPIRING</a:t>
            </a:r>
            <a:endParaRPr lang="en-CA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3;g24739366864_0_351">
            <a:extLst>
              <a:ext uri="{FF2B5EF4-FFF2-40B4-BE49-F238E27FC236}">
                <a16:creationId xmlns:a16="http://schemas.microsoft.com/office/drawing/2014/main" id="{2877FBBA-845A-F237-AB31-1EDBEA59B85C}"/>
              </a:ext>
            </a:extLst>
          </p:cNvPr>
          <p:cNvSpPr txBox="1">
            <a:spLocks/>
          </p:cNvSpPr>
          <p:nvPr/>
        </p:nvSpPr>
        <p:spPr>
          <a:xfrm>
            <a:off x="6366589" y="4530258"/>
            <a:ext cx="2607196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SUPPORTING</a:t>
            </a:r>
            <a:endParaRPr lang="en-CA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03;g24739366864_0_351">
            <a:extLst>
              <a:ext uri="{FF2B5EF4-FFF2-40B4-BE49-F238E27FC236}">
                <a16:creationId xmlns:a16="http://schemas.microsoft.com/office/drawing/2014/main" id="{335F2D6E-41CD-0328-477C-F8CBB78CBE58}"/>
              </a:ext>
            </a:extLst>
          </p:cNvPr>
          <p:cNvSpPr txBox="1">
            <a:spLocks/>
          </p:cNvSpPr>
          <p:nvPr/>
        </p:nvSpPr>
        <p:spPr>
          <a:xfrm>
            <a:off x="5423274" y="5733271"/>
            <a:ext cx="3216367" cy="49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17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FOSTERING </a:t>
            </a:r>
          </a:p>
          <a:p>
            <a:pPr>
              <a:lnSpc>
                <a:spcPct val="80000"/>
              </a:lnSpc>
              <a:spcBef>
                <a:spcPts val="0"/>
              </a:spcBef>
              <a:buSzPts val="2400"/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TRUST &amp; BELIEF</a:t>
            </a:r>
          </a:p>
        </p:txBody>
      </p:sp>
    </p:spTree>
    <p:extLst>
      <p:ext uri="{BB962C8B-B14F-4D97-AF65-F5344CB8AC3E}">
        <p14:creationId xmlns:p14="http://schemas.microsoft.com/office/powerpoint/2010/main" val="56504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erson holding a flag in the snow&#10;&#10;Description automatically generated">
            <a:extLst>
              <a:ext uri="{FF2B5EF4-FFF2-40B4-BE49-F238E27FC236}">
                <a16:creationId xmlns:a16="http://schemas.microsoft.com/office/drawing/2014/main" id="{7FC5B8B2-7A03-2A98-7F8F-6EF30B265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7762"/>
            <a:ext cx="8640357" cy="5760238"/>
          </a:xfrm>
          <a:prstGeom prst="rect">
            <a:avLst/>
          </a:prstGeom>
        </p:spPr>
      </p:pic>
      <p:sp>
        <p:nvSpPr>
          <p:cNvPr id="53" name="Google Shape;247;g2ec809341d1_0_262">
            <a:extLst>
              <a:ext uri="{FF2B5EF4-FFF2-40B4-BE49-F238E27FC236}">
                <a16:creationId xmlns:a16="http://schemas.microsoft.com/office/drawing/2014/main" id="{9365838B-35BE-03A7-6DB0-719771EBDC99}"/>
              </a:ext>
            </a:extLst>
          </p:cNvPr>
          <p:cNvSpPr/>
          <p:nvPr/>
        </p:nvSpPr>
        <p:spPr>
          <a:xfrm flipH="1">
            <a:off x="2435400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3ED981F8-EE42-9799-EBCD-537C1703D681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1213570B-132F-8165-C813-4921B614E201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PTSO ROLES AND RESPONSIBILITIES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2C2379A9-535F-E852-6451-1DDE887A5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12" name="Google Shape;203;g24739366864_0_351">
            <a:extLst>
              <a:ext uri="{FF2B5EF4-FFF2-40B4-BE49-F238E27FC236}">
                <a16:creationId xmlns:a16="http://schemas.microsoft.com/office/drawing/2014/main" id="{6EF609C3-4CD6-F2F0-42B5-C653234C9C93}"/>
              </a:ext>
            </a:extLst>
          </p:cNvPr>
          <p:cNvSpPr txBox="1">
            <a:spLocks/>
          </p:cNvSpPr>
          <p:nvPr/>
        </p:nvSpPr>
        <p:spPr>
          <a:xfrm>
            <a:off x="4958526" y="1616042"/>
            <a:ext cx="6796697" cy="101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Ontario’s </a:t>
            </a:r>
            <a:r>
              <a:rPr lang="en-US" sz="1600" b="1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600" b="1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port </a:t>
            </a:r>
            <a:r>
              <a:rPr lang="en-US" sz="1600" b="1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600" b="1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ecognition </a:t>
            </a:r>
            <a:r>
              <a:rPr lang="en-US" sz="1600" b="1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b="1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olicy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sets out the mandatory requirements provincial sport organizations and multi-sport organizations must meet to be recognized by the province.</a:t>
            </a:r>
            <a:endParaRPr lang="en-US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4" name="Google Shape;539;g2820c338e0d_1_0">
            <a:extLst>
              <a:ext uri="{FF2B5EF4-FFF2-40B4-BE49-F238E27FC236}">
                <a16:creationId xmlns:a16="http://schemas.microsoft.com/office/drawing/2014/main" id="{5ADD7B85-9F29-C531-0107-E5C2B63C4B64}"/>
              </a:ext>
            </a:extLst>
          </p:cNvPr>
          <p:cNvSpPr/>
          <p:nvPr/>
        </p:nvSpPr>
        <p:spPr>
          <a:xfrm>
            <a:off x="4923159" y="2569749"/>
            <a:ext cx="2146828" cy="4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PSO RESPONSIBILITIES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D22C1CE4-F81F-B2DE-98F4-4660A4E2666C}"/>
              </a:ext>
            </a:extLst>
          </p:cNvPr>
          <p:cNvSpPr/>
          <p:nvPr/>
        </p:nvSpPr>
        <p:spPr>
          <a:xfrm>
            <a:off x="8135536" y="2569749"/>
            <a:ext cx="3223759" cy="62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FOR THE PUBLIC, A PROVINCIALLY RECOGNIZED PSO/MSO PROVIDES </a:t>
            </a:r>
            <a:endParaRPr lang="en-US"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542;g2820c338e0d_1_0">
            <a:extLst>
              <a:ext uri="{FF2B5EF4-FFF2-40B4-BE49-F238E27FC236}">
                <a16:creationId xmlns:a16="http://schemas.microsoft.com/office/drawing/2014/main" id="{8DADC646-97A3-D2AB-F13D-D96EE5551607}"/>
              </a:ext>
            </a:extLst>
          </p:cNvPr>
          <p:cNvSpPr txBox="1"/>
          <p:nvPr/>
        </p:nvSpPr>
        <p:spPr>
          <a:xfrm>
            <a:off x="4857983" y="3197390"/>
            <a:ext cx="31493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developing their sports</a:t>
            </a:r>
            <a:endParaRPr lang="en-US"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providing a competitive pathway for athlete development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selecting provincial teams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recruiting and training coaches, officials and volunteers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conducting provincial championships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ensuring they operate within their National Sport Organization (NSO) rules</a:t>
            </a:r>
            <a:endParaRPr dirty="0"/>
          </a:p>
        </p:txBody>
      </p:sp>
      <p:sp>
        <p:nvSpPr>
          <p:cNvPr id="49" name="Google Shape;543;g2820c338e0d_1_0">
            <a:extLst>
              <a:ext uri="{FF2B5EF4-FFF2-40B4-BE49-F238E27FC236}">
                <a16:creationId xmlns:a16="http://schemas.microsoft.com/office/drawing/2014/main" id="{0EEAA630-B714-8B9D-D45B-A6690A6E57CA}"/>
              </a:ext>
            </a:extLst>
          </p:cNvPr>
          <p:cNvSpPr txBox="1"/>
          <p:nvPr/>
        </p:nvSpPr>
        <p:spPr>
          <a:xfrm>
            <a:off x="8123654" y="3204460"/>
            <a:ext cx="39135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Assurance the organization </a:t>
            </a: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operates in a safe and effective manner</a:t>
            </a:r>
            <a:endParaRPr dirty="0"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Arial"/>
              <a:buChar char="•"/>
            </a:pP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follows national standards when developing and offering a sport</a:t>
            </a:r>
            <a:endParaRPr dirty="0"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Arial"/>
              <a:buChar char="•"/>
            </a:pP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offers high quality programs to their members</a:t>
            </a:r>
            <a:endParaRPr dirty="0"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Arial"/>
              <a:buChar char="•"/>
            </a:pP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has certified coaches and officials</a:t>
            </a:r>
            <a:endParaRPr dirty="0"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Arial"/>
              <a:buChar char="•"/>
            </a:pP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has established risk management policies (discipline, harassment, anti-doping, screening for volunteers etc.)</a:t>
            </a:r>
            <a:endParaRPr dirty="0"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Arial"/>
              <a:buChar char="•"/>
            </a:pPr>
            <a:r>
              <a:rPr lang="en-US" sz="1600" b="0" i="0" dirty="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is working to promote participation from under-represented populations in Ontario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41;g2820c338e0d_1_0">
            <a:extLst>
              <a:ext uri="{FF2B5EF4-FFF2-40B4-BE49-F238E27FC236}">
                <a16:creationId xmlns:a16="http://schemas.microsoft.com/office/drawing/2014/main" id="{248F2539-E026-C756-F24C-7BD01C24C0E6}"/>
              </a:ext>
            </a:extLst>
          </p:cNvPr>
          <p:cNvSpPr txBox="1"/>
          <p:nvPr/>
        </p:nvSpPr>
        <p:spPr>
          <a:xfrm>
            <a:off x="4825203" y="6511792"/>
            <a:ext cx="94401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www.ontario.ca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/page/sport-recognition-policy-provincial-and-multi-sport-organizations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95916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257B1-A3AE-D344-C9CA-FA3EDBAA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on skis taking a selfie&#10;&#10;Description automatically generated">
            <a:extLst>
              <a:ext uri="{FF2B5EF4-FFF2-40B4-BE49-F238E27FC236}">
                <a16:creationId xmlns:a16="http://schemas.microsoft.com/office/drawing/2014/main" id="{1CC5981D-CFFF-9D5C-E535-8B42588E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55" r="24133"/>
          <a:stretch/>
        </p:blipFill>
        <p:spPr>
          <a:xfrm>
            <a:off x="-9368" y="1097761"/>
            <a:ext cx="4979662" cy="5762477"/>
          </a:xfrm>
          <a:prstGeom prst="rect">
            <a:avLst/>
          </a:prstGeom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F754654E-53E8-D77F-D4DD-8A68C27158F3}"/>
              </a:ext>
            </a:extLst>
          </p:cNvPr>
          <p:cNvSpPr/>
          <p:nvPr/>
        </p:nvSpPr>
        <p:spPr>
          <a:xfrm flipH="1">
            <a:off x="-515200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530FC350-B722-7AF2-BAD8-BB37B7125D60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73DF1143-76F5-9D6A-7441-0A9F24958615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WHAT HAVE WE SET OUT TO DO?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539;g2820c338e0d_1_0">
            <a:extLst>
              <a:ext uri="{FF2B5EF4-FFF2-40B4-BE49-F238E27FC236}">
                <a16:creationId xmlns:a16="http://schemas.microsoft.com/office/drawing/2014/main" id="{F9617779-0611-2E2F-3F35-CEB96B49A484}"/>
              </a:ext>
            </a:extLst>
          </p:cNvPr>
          <p:cNvSpPr/>
          <p:nvPr/>
        </p:nvSpPr>
        <p:spPr>
          <a:xfrm>
            <a:off x="4509469" y="1987574"/>
            <a:ext cx="2146828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8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8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DAB92F1A-1D2F-8C09-A131-A735431A8BE8}"/>
              </a:ext>
            </a:extLst>
          </p:cNvPr>
          <p:cNvSpPr/>
          <p:nvPr/>
        </p:nvSpPr>
        <p:spPr>
          <a:xfrm>
            <a:off x="4681130" y="1384692"/>
            <a:ext cx="2725155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8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VISION</a:t>
            </a:r>
            <a:endParaRPr sz="28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5C72E00F-3656-35F0-ABBF-AF71D178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7" name="Google Shape;539;g2820c338e0d_1_0">
            <a:extLst>
              <a:ext uri="{FF2B5EF4-FFF2-40B4-BE49-F238E27FC236}">
                <a16:creationId xmlns:a16="http://schemas.microsoft.com/office/drawing/2014/main" id="{60D137D3-9C32-D16B-E760-AA9519BDBA86}"/>
              </a:ext>
            </a:extLst>
          </p:cNvPr>
          <p:cNvSpPr/>
          <p:nvPr/>
        </p:nvSpPr>
        <p:spPr>
          <a:xfrm>
            <a:off x="3954969" y="3978225"/>
            <a:ext cx="5768368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8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CORE VALUES</a:t>
            </a:r>
            <a:endParaRPr sz="2800" b="1" i="0" spc="-15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144A6EE5-7D15-3E88-32B6-805CBC41084A}"/>
              </a:ext>
            </a:extLst>
          </p:cNvPr>
          <p:cNvSpPr txBox="1"/>
          <p:nvPr/>
        </p:nvSpPr>
        <p:spPr>
          <a:xfrm>
            <a:off x="6043708" y="1318753"/>
            <a:ext cx="5484511" cy="57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23"/>
              </a:lnSpc>
            </a:pPr>
            <a:r>
              <a:rPr lang="en-US" sz="2800" spc="-70" dirty="0">
                <a:solidFill>
                  <a:srgbClr val="000000"/>
                </a:solidFill>
                <a:latin typeface="Montserrat Semi-Bold"/>
              </a:rPr>
              <a:t>A THRIVING SKI COMMUNITY FOR ALL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4D8E40C-1226-C99E-AF96-ADE748E6B6E7}"/>
              </a:ext>
            </a:extLst>
          </p:cNvPr>
          <p:cNvSpPr txBox="1"/>
          <p:nvPr/>
        </p:nvSpPr>
        <p:spPr>
          <a:xfrm>
            <a:off x="6044057" y="2043987"/>
            <a:ext cx="5896932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-144" dirty="0">
                <a:solidFill>
                  <a:srgbClr val="000000"/>
                </a:solidFill>
                <a:latin typeface="Montserrat Semi-Bold"/>
              </a:rPr>
              <a:t>LEAD, SUPPORT, AND PROMOTE THE JOYS OF SKI RACING WHILE DELIVERING A TRUSTED PATHWAY TO PODIUMS, COMMUNITY, COMPETITIONS, AND CAREERS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B2F5F91-0D90-5FE3-9DEF-5E976B16E85F}"/>
              </a:ext>
            </a:extLst>
          </p:cNvPr>
          <p:cNvSpPr txBox="1"/>
          <p:nvPr/>
        </p:nvSpPr>
        <p:spPr>
          <a:xfrm>
            <a:off x="5674811" y="4047623"/>
            <a:ext cx="639470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9625" lvl="1"/>
            <a:r>
              <a:rPr lang="en-US" sz="2800" spc="-80" dirty="0">
                <a:solidFill>
                  <a:srgbClr val="000000"/>
                </a:solidFill>
                <a:latin typeface="Montserrat Semi-Bold"/>
              </a:rPr>
              <a:t>RESPECT, INTEGRITY</a:t>
            </a:r>
            <a:r>
              <a:rPr lang="en-US" sz="2800" spc="-80" dirty="0">
                <a:latin typeface="Montserrat Semi-Bold"/>
              </a:rPr>
              <a:t>, </a:t>
            </a:r>
            <a:r>
              <a:rPr lang="en-US" sz="2800" spc="-80" dirty="0">
                <a:solidFill>
                  <a:srgbClr val="000000"/>
                </a:solidFill>
                <a:latin typeface="Montserrat Semi-Bold"/>
              </a:rPr>
              <a:t>PASSION</a:t>
            </a:r>
            <a:r>
              <a:rPr lang="en-US" sz="2800" spc="-80" dirty="0">
                <a:latin typeface="Montserrat Semi-Bold"/>
              </a:rPr>
              <a:t>, </a:t>
            </a:r>
            <a:r>
              <a:rPr lang="en-US" sz="2800" spc="-80" dirty="0">
                <a:solidFill>
                  <a:srgbClr val="000000"/>
                </a:solidFill>
                <a:latin typeface="Montserrat Semi-Bold"/>
              </a:rPr>
              <a:t>ACCOUNTABILITY</a:t>
            </a:r>
            <a:r>
              <a:rPr lang="en-US" sz="2800" spc="-80" dirty="0">
                <a:latin typeface="Montserrat Semi-Bold"/>
              </a:rPr>
              <a:t>, </a:t>
            </a:r>
            <a:r>
              <a:rPr lang="en-US" sz="2800" spc="-80" dirty="0">
                <a:solidFill>
                  <a:srgbClr val="000000"/>
                </a:solidFill>
                <a:latin typeface="Montserrat Semi-Bold"/>
              </a:rPr>
              <a:t>INCLUSIVITY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81D98BE-3FF6-610C-8E6A-9E733B0951A1}"/>
              </a:ext>
            </a:extLst>
          </p:cNvPr>
          <p:cNvSpPr txBox="1"/>
          <p:nvPr/>
        </p:nvSpPr>
        <p:spPr>
          <a:xfrm>
            <a:off x="2983829" y="5320638"/>
            <a:ext cx="867114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-70" dirty="0">
                <a:solidFill>
                  <a:srgbClr val="ED1A3B"/>
                </a:solidFill>
                <a:latin typeface="Oswald" pitchFamily="2" charset="77"/>
              </a:rPr>
              <a:t>ONTARIO UNITED</a:t>
            </a:r>
            <a:r>
              <a:rPr lang="en-US" sz="2800" spc="-70" dirty="0">
                <a:solidFill>
                  <a:srgbClr val="000000"/>
                </a:solidFill>
                <a:latin typeface="Oswald" pitchFamily="2" charset="77"/>
              </a:rPr>
              <a:t> </a:t>
            </a:r>
            <a:r>
              <a:rPr lang="en-US" sz="2800" spc="-70" dirty="0">
                <a:solidFill>
                  <a:srgbClr val="000000"/>
                </a:solidFill>
                <a:latin typeface="Montserrat Semi-Bold"/>
              </a:rPr>
              <a:t>– A PLACE OF BELONGING THROUGH POSITIVE EXPERIENCES FOSTERING GROWTH, INCLUSIVENESS,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4178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1824A-479C-108E-0597-97803278F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ski gear&#10;&#10;Description automatically generated">
            <a:extLst>
              <a:ext uri="{FF2B5EF4-FFF2-40B4-BE49-F238E27FC236}">
                <a16:creationId xmlns:a16="http://schemas.microsoft.com/office/drawing/2014/main" id="{9D02715E-867D-8531-52FC-2F567D0F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" y="1107670"/>
            <a:ext cx="8632490" cy="5750330"/>
          </a:xfrm>
          <a:prstGeom prst="rect">
            <a:avLst/>
          </a:prstGeom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3F253B5F-0E56-7B12-696A-C5B951BB8A67}"/>
              </a:ext>
            </a:extLst>
          </p:cNvPr>
          <p:cNvSpPr/>
          <p:nvPr/>
        </p:nvSpPr>
        <p:spPr>
          <a:xfrm flipH="1">
            <a:off x="-636184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09B6590F-3797-70F2-0E43-E6A74787F4F7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rgbClr val="EF1E3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5836CB7A-72F0-FEE9-77C9-1BF9B3B91FE3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STRATEGIC PLAN – KEY PRIORITIES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3;g24739366864_0_351">
            <a:extLst>
              <a:ext uri="{FF2B5EF4-FFF2-40B4-BE49-F238E27FC236}">
                <a16:creationId xmlns:a16="http://schemas.microsoft.com/office/drawing/2014/main" id="{4CB5500E-6F32-DA7E-32B6-D39D791F5DC5}"/>
              </a:ext>
            </a:extLst>
          </p:cNvPr>
          <p:cNvSpPr txBox="1">
            <a:spLocks/>
          </p:cNvSpPr>
          <p:nvPr/>
        </p:nvSpPr>
        <p:spPr>
          <a:xfrm>
            <a:off x="5005661" y="1404320"/>
            <a:ext cx="6796697" cy="172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As an organization we must drive forward with resolve and agility, under-standing that our tactics and progress will be continuously assessed, adjusted and improved. A good plan is simply just the beginning.</a:t>
            </a: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AOA strategic plan interval report is aimed to help showcase progress against the priorities set forth in our 2023-2028 strategic plan.</a:t>
            </a: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539;g2820c338e0d_1_0">
            <a:extLst>
              <a:ext uri="{FF2B5EF4-FFF2-40B4-BE49-F238E27FC236}">
                <a16:creationId xmlns:a16="http://schemas.microsoft.com/office/drawing/2014/main" id="{E072DC2B-2236-DE8C-C7D4-110E39FA7D0E}"/>
              </a:ext>
            </a:extLst>
          </p:cNvPr>
          <p:cNvSpPr/>
          <p:nvPr/>
        </p:nvSpPr>
        <p:spPr>
          <a:xfrm>
            <a:off x="6620760" y="249367"/>
            <a:ext cx="1156354" cy="44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tx1"/>
                </a:solidFill>
                <a:latin typeface="Oswald"/>
                <a:ea typeface="Calibri"/>
                <a:cs typeface="Calibri"/>
                <a:sym typeface="Oswald"/>
              </a:rPr>
              <a:t>OCT / 24</a:t>
            </a:r>
            <a:endParaRPr sz="2000" i="0" spc="-15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Picture 42" descr="A diagram of a company&#10;&#10;Description automatically generated">
            <a:extLst>
              <a:ext uri="{FF2B5EF4-FFF2-40B4-BE49-F238E27FC236}">
                <a16:creationId xmlns:a16="http://schemas.microsoft.com/office/drawing/2014/main" id="{F2ECAC9B-5701-3607-6602-540026D8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662" y="3333348"/>
            <a:ext cx="2526354" cy="2358397"/>
          </a:xfrm>
          <a:prstGeom prst="rect">
            <a:avLst/>
          </a:prstGeom>
        </p:spPr>
      </p:pic>
      <p:sp>
        <p:nvSpPr>
          <p:cNvPr id="44" name="Google Shape;539;g2820c338e0d_1_0">
            <a:extLst>
              <a:ext uri="{FF2B5EF4-FFF2-40B4-BE49-F238E27FC236}">
                <a16:creationId xmlns:a16="http://schemas.microsoft.com/office/drawing/2014/main" id="{8CCBEE7E-F8D3-1E8B-A054-618316A39ABF}"/>
              </a:ext>
            </a:extLst>
          </p:cNvPr>
          <p:cNvSpPr/>
          <p:nvPr/>
        </p:nvSpPr>
        <p:spPr>
          <a:xfrm>
            <a:off x="4970294" y="2644397"/>
            <a:ext cx="2146828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AREAS OF FOCUS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22BD8789-03E5-6AA6-36DF-20F31A67047E}"/>
              </a:ext>
            </a:extLst>
          </p:cNvPr>
          <p:cNvSpPr/>
          <p:nvPr/>
        </p:nvSpPr>
        <p:spPr>
          <a:xfrm>
            <a:off x="8333503" y="2644397"/>
            <a:ext cx="2725155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PRIMARY OBJECTIVES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689;g2820c338e0d_1_526">
            <a:extLst>
              <a:ext uri="{FF2B5EF4-FFF2-40B4-BE49-F238E27FC236}">
                <a16:creationId xmlns:a16="http://schemas.microsoft.com/office/drawing/2014/main" id="{595B8138-F8C3-0508-6EC0-B22AE75EFAA0}"/>
              </a:ext>
            </a:extLst>
          </p:cNvPr>
          <p:cNvSpPr txBox="1"/>
          <p:nvPr/>
        </p:nvSpPr>
        <p:spPr>
          <a:xfrm>
            <a:off x="8058058" y="3333348"/>
            <a:ext cx="3744300" cy="234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00050" marR="0" lvl="0" indent="-400050" algn="l" rtl="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 growing ski racing community that embraces inclusiveness and belonging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 trusted growth and development pathway that delivers value and performance success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AOA supporting coach and officials development across the province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Commitment to excellence in governance, financials and operations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marR="0" lvl="0" indent="-4000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sz="600" dirty="0"/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8CF7862B-F556-4228-10BB-A913B10D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7" name="Google Shape;539;g2820c338e0d_1_0">
            <a:extLst>
              <a:ext uri="{FF2B5EF4-FFF2-40B4-BE49-F238E27FC236}">
                <a16:creationId xmlns:a16="http://schemas.microsoft.com/office/drawing/2014/main" id="{5E51A5E2-7EDC-FBC1-D6C6-E19BE3503768}"/>
              </a:ext>
            </a:extLst>
          </p:cNvPr>
          <p:cNvSpPr/>
          <p:nvPr/>
        </p:nvSpPr>
        <p:spPr>
          <a:xfrm>
            <a:off x="5090892" y="5879518"/>
            <a:ext cx="5768368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STRAT PLAN ADVISORY GROUP                                </a:t>
            </a:r>
            <a:r>
              <a:rPr lang="en-US" sz="2000" b="0" i="0" spc="-150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29 KEY ACTIONS</a:t>
            </a:r>
            <a:endParaRPr sz="2000" b="1" i="0" spc="-15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40AE5C6-CF0F-030B-3452-182E85B9CC4D}"/>
              </a:ext>
            </a:extLst>
          </p:cNvPr>
          <p:cNvSpPr/>
          <p:nvPr/>
        </p:nvSpPr>
        <p:spPr>
          <a:xfrm>
            <a:off x="7794520" y="6103578"/>
            <a:ext cx="847902" cy="297597"/>
          </a:xfrm>
          <a:prstGeom prst="rightArrow">
            <a:avLst/>
          </a:prstGeom>
          <a:solidFill>
            <a:srgbClr val="EF1E3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1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on skis on a slope&#10;&#10;Description automatically generated">
            <a:extLst>
              <a:ext uri="{FF2B5EF4-FFF2-40B4-BE49-F238E27FC236}">
                <a16:creationId xmlns:a16="http://schemas.microsoft.com/office/drawing/2014/main" id="{654842BB-EADD-707B-51BF-9229095A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00" y="-6930"/>
            <a:ext cx="4078693" cy="2290896"/>
          </a:xfrm>
          <a:prstGeom prst="rect">
            <a:avLst/>
          </a:prstGeom>
        </p:spPr>
      </p:pic>
      <p:pic>
        <p:nvPicPr>
          <p:cNvPr id="16" name="Picture 15" descr="A person wearing a helmet and goggles&#10;&#10;Description automatically generated">
            <a:extLst>
              <a:ext uri="{FF2B5EF4-FFF2-40B4-BE49-F238E27FC236}">
                <a16:creationId xmlns:a16="http://schemas.microsoft.com/office/drawing/2014/main" id="{07EA3AEB-F724-C0A3-80A3-5A5093C55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900" y="2276281"/>
            <a:ext cx="4078693" cy="2292862"/>
          </a:xfrm>
          <a:prstGeom prst="rect">
            <a:avLst/>
          </a:prstGeom>
        </p:spPr>
      </p:pic>
      <p:pic>
        <p:nvPicPr>
          <p:cNvPr id="18" name="Picture 17" descr="A group of people in ski gear&#10;&#10;Description automatically generated">
            <a:extLst>
              <a:ext uri="{FF2B5EF4-FFF2-40B4-BE49-F238E27FC236}">
                <a16:creationId xmlns:a16="http://schemas.microsoft.com/office/drawing/2014/main" id="{64299CE4-1B22-D1CF-FDC6-424800E63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01" y="4541178"/>
            <a:ext cx="4076813" cy="2296858"/>
          </a:xfrm>
          <a:prstGeom prst="rect">
            <a:avLst/>
          </a:prstGeom>
        </p:spPr>
      </p:pic>
      <p:pic>
        <p:nvPicPr>
          <p:cNvPr id="20" name="Picture 19" descr="A white and red text with text and a couple of people in a white coat&#10;&#10;Description automatically generated">
            <a:extLst>
              <a:ext uri="{FF2B5EF4-FFF2-40B4-BE49-F238E27FC236}">
                <a16:creationId xmlns:a16="http://schemas.microsoft.com/office/drawing/2014/main" id="{D513F93F-A9C3-9055-DEC3-E05942ED7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057" y="-6930"/>
            <a:ext cx="4017944" cy="2252350"/>
          </a:xfrm>
          <a:prstGeom prst="rect">
            <a:avLst/>
          </a:prstGeom>
        </p:spPr>
      </p:pic>
      <p:pic>
        <p:nvPicPr>
          <p:cNvPr id="22" name="Picture 21" descr="A person on a ski board&#10;&#10;Description automatically generated with medium confidence">
            <a:extLst>
              <a:ext uri="{FF2B5EF4-FFF2-40B4-BE49-F238E27FC236}">
                <a16:creationId xmlns:a16="http://schemas.microsoft.com/office/drawing/2014/main" id="{8C6BE859-FB71-AF0A-A0F1-CDD198462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095" y="2245420"/>
            <a:ext cx="4078693" cy="2288376"/>
          </a:xfrm>
          <a:prstGeom prst="rect">
            <a:avLst/>
          </a:prstGeom>
        </p:spPr>
      </p:pic>
      <p:pic>
        <p:nvPicPr>
          <p:cNvPr id="24" name="Picture 23" descr="A person on skis with text and images&#10;&#10;Description automatically generated">
            <a:extLst>
              <a:ext uri="{FF2B5EF4-FFF2-40B4-BE49-F238E27FC236}">
                <a16:creationId xmlns:a16="http://schemas.microsoft.com/office/drawing/2014/main" id="{C2E9704E-65AE-25B2-4D51-26C92A31D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095" y="4547243"/>
            <a:ext cx="4076812" cy="2292364"/>
          </a:xfrm>
          <a:prstGeom prst="rect">
            <a:avLst/>
          </a:prstGeom>
        </p:spPr>
      </p:pic>
      <p:sp>
        <p:nvSpPr>
          <p:cNvPr id="25" name="Google Shape;215;g2459414296b_1_86">
            <a:extLst>
              <a:ext uri="{FF2B5EF4-FFF2-40B4-BE49-F238E27FC236}">
                <a16:creationId xmlns:a16="http://schemas.microsoft.com/office/drawing/2014/main" id="{B04E44A7-24ED-651D-CA15-43CC2AA6EE15}"/>
              </a:ext>
            </a:extLst>
          </p:cNvPr>
          <p:cNvSpPr txBox="1"/>
          <p:nvPr/>
        </p:nvSpPr>
        <p:spPr>
          <a:xfrm rot="16200000">
            <a:off x="-2564444" y="2290155"/>
            <a:ext cx="6925651" cy="23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5500" b="1" dirty="0">
                <a:solidFill>
                  <a:schemeClr val="bg1">
                    <a:lumMod val="85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2023-24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B4E3F-D3C2-8110-743C-3CE43C36590E}"/>
              </a:ext>
            </a:extLst>
          </p:cNvPr>
          <p:cNvSpPr txBox="1"/>
          <p:nvPr/>
        </p:nvSpPr>
        <p:spPr>
          <a:xfrm rot="16200000">
            <a:off x="-511310" y="2572203"/>
            <a:ext cx="7449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400" b="1" dirty="0">
                <a:solidFill>
                  <a:schemeClr val="bg1">
                    <a:lumMod val="85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INTERVAL REPORT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B9413-559C-2F12-44F3-D4996497C709}"/>
              </a:ext>
            </a:extLst>
          </p:cNvPr>
          <p:cNvSpPr txBox="1"/>
          <p:nvPr/>
        </p:nvSpPr>
        <p:spPr>
          <a:xfrm rot="16200000">
            <a:off x="-1498598" y="2673365"/>
            <a:ext cx="7328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STRATEGIC PLAN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55635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820c338e0d_1_11"/>
          <p:cNvSpPr/>
          <p:nvPr/>
        </p:nvSpPr>
        <p:spPr>
          <a:xfrm>
            <a:off x="3527925" y="4183617"/>
            <a:ext cx="36750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1" name="Google Shape;741;g2820c338e0d_1_11"/>
          <p:cNvSpPr/>
          <p:nvPr/>
        </p:nvSpPr>
        <p:spPr>
          <a:xfrm>
            <a:off x="3527925" y="2856713"/>
            <a:ext cx="36750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2" name="Google Shape;742;g2820c338e0d_1_11"/>
          <p:cNvSpPr/>
          <p:nvPr/>
        </p:nvSpPr>
        <p:spPr>
          <a:xfrm>
            <a:off x="3527925" y="1543260"/>
            <a:ext cx="3675000" cy="1201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3" name="Google Shape;743;g2820c338e0d_1_11"/>
          <p:cNvSpPr/>
          <p:nvPr/>
        </p:nvSpPr>
        <p:spPr>
          <a:xfrm>
            <a:off x="7429898" y="4183617"/>
            <a:ext cx="38817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4" name="Google Shape;744;g2820c338e0d_1_11"/>
          <p:cNvSpPr/>
          <p:nvPr/>
        </p:nvSpPr>
        <p:spPr>
          <a:xfrm>
            <a:off x="7429882" y="2856713"/>
            <a:ext cx="38817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5" name="Google Shape;745;g2820c338e0d_1_11"/>
          <p:cNvSpPr/>
          <p:nvPr/>
        </p:nvSpPr>
        <p:spPr>
          <a:xfrm>
            <a:off x="7429882" y="1543260"/>
            <a:ext cx="38817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6" name="Google Shape;746;g2820c338e0d_1_11"/>
          <p:cNvSpPr/>
          <p:nvPr/>
        </p:nvSpPr>
        <p:spPr>
          <a:xfrm>
            <a:off x="7429898" y="5497540"/>
            <a:ext cx="38817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7" name="Google Shape;747;g2820c338e0d_1_11"/>
          <p:cNvSpPr txBox="1">
            <a:spLocks noGrp="1"/>
          </p:cNvSpPr>
          <p:nvPr>
            <p:ph type="body" idx="1"/>
          </p:nvPr>
        </p:nvSpPr>
        <p:spPr>
          <a:xfrm>
            <a:off x="498027" y="305800"/>
            <a:ext cx="1041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SzPts val="2700"/>
              <a:buNone/>
            </a:pPr>
            <a:r>
              <a:rPr lang="en-US" sz="3067" b="1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ONTARIO UNITED - ALPINE ONTARIO ALPIN STRATEGIC 2023-2028</a:t>
            </a:r>
            <a:endParaRPr sz="1867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48" name="Google Shape;748;g2820c338e0d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5159" y="5236301"/>
            <a:ext cx="232368" cy="306952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g2820c338e0d_1_11"/>
          <p:cNvSpPr/>
          <p:nvPr/>
        </p:nvSpPr>
        <p:spPr>
          <a:xfrm rot="-5400000">
            <a:off x="1366469" y="773758"/>
            <a:ext cx="1193100" cy="2732400"/>
          </a:xfrm>
          <a:prstGeom prst="rect">
            <a:avLst/>
          </a:prstGeom>
          <a:solidFill>
            <a:srgbClr val="004F6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0" name="Google Shape;750;g2820c338e0d_1_11"/>
          <p:cNvSpPr/>
          <p:nvPr/>
        </p:nvSpPr>
        <p:spPr>
          <a:xfrm rot="-5400000">
            <a:off x="1335271" y="2108243"/>
            <a:ext cx="1255500" cy="2732400"/>
          </a:xfrm>
          <a:prstGeom prst="rect">
            <a:avLst/>
          </a:prstGeom>
          <a:solidFill>
            <a:srgbClr val="004F6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2820c338e0d_1_11"/>
          <p:cNvSpPr/>
          <p:nvPr/>
        </p:nvSpPr>
        <p:spPr>
          <a:xfrm rot="-5400000">
            <a:off x="1364222" y="3420218"/>
            <a:ext cx="1197600" cy="2732400"/>
          </a:xfrm>
          <a:prstGeom prst="rect">
            <a:avLst/>
          </a:prstGeom>
          <a:solidFill>
            <a:srgbClr val="004F6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2820c338e0d_1_11"/>
          <p:cNvSpPr/>
          <p:nvPr/>
        </p:nvSpPr>
        <p:spPr>
          <a:xfrm rot="-5400000">
            <a:off x="1372621" y="4742539"/>
            <a:ext cx="1180800" cy="2732400"/>
          </a:xfrm>
          <a:prstGeom prst="rect">
            <a:avLst/>
          </a:prstGeom>
          <a:solidFill>
            <a:srgbClr val="004F6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2820c338e0d_1_11"/>
          <p:cNvSpPr txBox="1"/>
          <p:nvPr/>
        </p:nvSpPr>
        <p:spPr>
          <a:xfrm>
            <a:off x="1093750" y="1877260"/>
            <a:ext cx="192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Inspired Community</a:t>
            </a:r>
            <a:endParaRPr sz="20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4" name="Google Shape;754;g2820c338e0d_1_11"/>
          <p:cNvSpPr txBox="1"/>
          <p:nvPr/>
        </p:nvSpPr>
        <p:spPr>
          <a:xfrm>
            <a:off x="1128838" y="3166929"/>
            <a:ext cx="192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Athletic Development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5" name="Google Shape;755;g2820c338e0d_1_11"/>
          <p:cNvSpPr txBox="1"/>
          <p:nvPr/>
        </p:nvSpPr>
        <p:spPr>
          <a:xfrm>
            <a:off x="1136646" y="4492169"/>
            <a:ext cx="177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Coaches + Officials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6" name="Google Shape;756;g2820c338e0d_1_11"/>
          <p:cNvSpPr txBox="1"/>
          <p:nvPr/>
        </p:nvSpPr>
        <p:spPr>
          <a:xfrm>
            <a:off x="1136646" y="5790590"/>
            <a:ext cx="188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Organizational Excellence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57" name="Google Shape;757;g2820c338e0d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2975" y="3426201"/>
            <a:ext cx="431211" cy="9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2820c338e0d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0190" y="4735938"/>
            <a:ext cx="431211" cy="9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2820c338e0d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13282" y="6028810"/>
            <a:ext cx="431211" cy="96957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2820c338e0d_1_11"/>
          <p:cNvSpPr/>
          <p:nvPr/>
        </p:nvSpPr>
        <p:spPr>
          <a:xfrm>
            <a:off x="3527925" y="5497540"/>
            <a:ext cx="3675000" cy="120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1" name="Google Shape;761;g2820c338e0d_1_11"/>
          <p:cNvSpPr txBox="1"/>
          <p:nvPr/>
        </p:nvSpPr>
        <p:spPr>
          <a:xfrm>
            <a:off x="3641425" y="1714748"/>
            <a:ext cx="3560400" cy="91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Identify and support the diverse needs among clubs and athletes to provide programming that fosters participation and retention.</a:t>
            </a:r>
            <a:endParaRPr sz="1600" dirty="0">
              <a:solidFill>
                <a:srgbClr val="004F6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2" name="Google Shape;762;g2820c338e0d_1_11"/>
          <p:cNvSpPr txBox="1"/>
          <p:nvPr/>
        </p:nvSpPr>
        <p:spPr>
          <a:xfrm>
            <a:off x="3641430" y="4344554"/>
            <a:ext cx="3572100" cy="91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Education and mentorship opportunities to develop and advance high performance coaches.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3" name="Google Shape;763;g2820c338e0d_1_11"/>
          <p:cNvSpPr txBox="1"/>
          <p:nvPr/>
        </p:nvSpPr>
        <p:spPr>
          <a:xfrm>
            <a:off x="3707390" y="5681198"/>
            <a:ext cx="3495600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Strengthen Alpine Ontario governance practices and align with current strategic plan.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4" name="Google Shape;764;g2820c338e0d_1_11"/>
          <p:cNvSpPr txBox="1"/>
          <p:nvPr/>
        </p:nvSpPr>
        <p:spPr>
          <a:xfrm>
            <a:off x="7514033" y="1736584"/>
            <a:ext cx="3744000" cy="88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>
              <a:lnSpc>
                <a:spcPct val="80000"/>
              </a:lnSpc>
              <a:spcBef>
                <a:spcPts val="120"/>
              </a:spcBef>
            </a:pPr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Proactively safeguarding participants through robust Safe Sport policy and promoting safe and inclusive environments.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2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5" name="Google Shape;765;g2820c338e0d_1_11"/>
          <p:cNvSpPr txBox="1"/>
          <p:nvPr/>
        </p:nvSpPr>
        <p:spPr>
          <a:xfrm>
            <a:off x="7569549" y="4335260"/>
            <a:ext cx="3663900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194309" lvl="1"/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Increase recognition, valuing and belonging amongst officials &amp; coaches within the community.</a:t>
            </a:r>
          </a:p>
        </p:txBody>
      </p:sp>
      <p:sp>
        <p:nvSpPr>
          <p:cNvPr id="766" name="Google Shape;766;g2820c338e0d_1_11"/>
          <p:cNvSpPr txBox="1"/>
          <p:nvPr/>
        </p:nvSpPr>
        <p:spPr>
          <a:xfrm>
            <a:off x="7538782" y="5646436"/>
            <a:ext cx="3663900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194309" lvl="1"/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Establishing clear roles, responsibilities and lines of communication to ensure the achievement of AOA’s vision.</a:t>
            </a:r>
          </a:p>
        </p:txBody>
      </p:sp>
      <p:sp>
        <p:nvSpPr>
          <p:cNvPr id="768" name="Google Shape;768;g2820c338e0d_1_11"/>
          <p:cNvSpPr txBox="1"/>
          <p:nvPr/>
        </p:nvSpPr>
        <p:spPr>
          <a:xfrm>
            <a:off x="3629925" y="2978483"/>
            <a:ext cx="3572100" cy="105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Enhance Skill Development and physical preparation by offering turnkey tools and resources aligned with ACA and accessible to all clubs and levels.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1" name="Google Shape;771;g2820c338e0d_1_11"/>
          <p:cNvSpPr txBox="1"/>
          <p:nvPr/>
        </p:nvSpPr>
        <p:spPr>
          <a:xfrm>
            <a:off x="388033" y="673700"/>
            <a:ext cx="110733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PLACE OF BELONGING THROUGH POSITIVE EXPERIENCES FOSTERING GROWTH, INCLUSIVENESS, AND COLLABORATION</a:t>
            </a:r>
            <a:endParaRPr sz="1333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2" name="Google Shape;772;g2820c338e0d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64803" y="2068261"/>
            <a:ext cx="431211" cy="9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64;g2820c338e0d_1_11">
            <a:extLst>
              <a:ext uri="{FF2B5EF4-FFF2-40B4-BE49-F238E27FC236}">
                <a16:creationId xmlns:a16="http://schemas.microsoft.com/office/drawing/2014/main" id="{F0B89A27-18A2-8A91-0C1C-EDC470C8CBA1}"/>
              </a:ext>
            </a:extLst>
          </p:cNvPr>
          <p:cNvSpPr txBox="1"/>
          <p:nvPr/>
        </p:nvSpPr>
        <p:spPr>
          <a:xfrm>
            <a:off x="7518149" y="3106178"/>
            <a:ext cx="3744000" cy="77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194309" lvl="1"/>
            <a:r>
              <a:rPr lang="en-US" sz="1600" spc="-35" dirty="0">
                <a:solidFill>
                  <a:srgbClr val="202B3D"/>
                </a:solidFill>
                <a:latin typeface="Montserrat Bold"/>
              </a:rPr>
              <a:t>Increase access &amp; exposure to SX and Super-G environments.</a:t>
            </a:r>
          </a:p>
          <a:p>
            <a:pPr marL="0" marR="0" lvl="0" indent="0" algn="l" rtl="0">
              <a:lnSpc>
                <a:spcPct val="80000"/>
              </a:lnSpc>
              <a:spcBef>
                <a:spcPts val="12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4F6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" name="Google Shape;539;g2820c338e0d_1_0">
            <a:extLst>
              <a:ext uri="{FF2B5EF4-FFF2-40B4-BE49-F238E27FC236}">
                <a16:creationId xmlns:a16="http://schemas.microsoft.com/office/drawing/2014/main" id="{20794F66-B0C2-F071-7CC1-61D59730A142}"/>
              </a:ext>
            </a:extLst>
          </p:cNvPr>
          <p:cNvSpPr/>
          <p:nvPr/>
        </p:nvSpPr>
        <p:spPr>
          <a:xfrm>
            <a:off x="982235" y="862789"/>
            <a:ext cx="2725155" cy="59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1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2024-25 KEY PRIORITIES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377B3-3436-578E-ACB7-25B9571D0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on skis carrying a large object&#10;&#10;Description automatically generated">
            <a:extLst>
              <a:ext uri="{FF2B5EF4-FFF2-40B4-BE49-F238E27FC236}">
                <a16:creationId xmlns:a16="http://schemas.microsoft.com/office/drawing/2014/main" id="{FF72875A-D7FB-8809-4BAE-5B130156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4191"/>
            <a:ext cx="8616099" cy="5738456"/>
          </a:xfrm>
          <a:prstGeom prst="rect">
            <a:avLst/>
          </a:prstGeom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F818040A-9A8B-14F9-A808-9AD14848D6AD}"/>
              </a:ext>
            </a:extLst>
          </p:cNvPr>
          <p:cNvSpPr/>
          <p:nvPr/>
        </p:nvSpPr>
        <p:spPr>
          <a:xfrm flipH="1">
            <a:off x="853812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0D9BF656-3C9D-01C0-9830-5D6D3E512BC2}"/>
              </a:ext>
            </a:extLst>
          </p:cNvPr>
          <p:cNvSpPr/>
          <p:nvPr/>
        </p:nvSpPr>
        <p:spPr>
          <a:xfrm>
            <a:off x="-13688" y="-9486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745CF8B2-FB43-000E-0A5F-843AE1626D34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ACTION PLAN ITEMS UPDATE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4A1C56F8-9114-83E9-7851-9D8DD1560D80}"/>
              </a:ext>
            </a:extLst>
          </p:cNvPr>
          <p:cNvSpPr/>
          <p:nvPr/>
        </p:nvSpPr>
        <p:spPr>
          <a:xfrm>
            <a:off x="5678854" y="2282981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689;g2820c338e0d_1_526">
            <a:extLst>
              <a:ext uri="{FF2B5EF4-FFF2-40B4-BE49-F238E27FC236}">
                <a16:creationId xmlns:a16="http://schemas.microsoft.com/office/drawing/2014/main" id="{D3E2620D-38DA-236A-9123-DB8624250B5B}"/>
              </a:ext>
            </a:extLst>
          </p:cNvPr>
          <p:cNvSpPr txBox="1"/>
          <p:nvPr/>
        </p:nvSpPr>
        <p:spPr>
          <a:xfrm>
            <a:off x="5783929" y="1544318"/>
            <a:ext cx="4873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Identify and support the diverse needs among clubs and athletes to provide programming that fosters participation and retention.</a:t>
            </a:r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F7804359-1279-352F-02C7-867379B34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3BD250-90A1-2450-0EE5-5CB9CE312116}"/>
              </a:ext>
            </a:extLst>
          </p:cNvPr>
          <p:cNvSpPr/>
          <p:nvPr/>
        </p:nvSpPr>
        <p:spPr>
          <a:xfrm>
            <a:off x="5137608" y="1543948"/>
            <a:ext cx="377072" cy="377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39;g2820c338e0d_1_0">
            <a:extLst>
              <a:ext uri="{FF2B5EF4-FFF2-40B4-BE49-F238E27FC236}">
                <a16:creationId xmlns:a16="http://schemas.microsoft.com/office/drawing/2014/main" id="{3F2465B7-9438-0A64-EB93-91498740F40E}"/>
              </a:ext>
            </a:extLst>
          </p:cNvPr>
          <p:cNvSpPr/>
          <p:nvPr/>
        </p:nvSpPr>
        <p:spPr>
          <a:xfrm>
            <a:off x="5189555" y="1580999"/>
            <a:ext cx="325126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20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DF1220-217D-1A22-21DB-1E29CA18EDEE}"/>
              </a:ext>
            </a:extLst>
          </p:cNvPr>
          <p:cNvCxnSpPr>
            <a:cxnSpLocks/>
          </p:cNvCxnSpPr>
          <p:nvPr/>
        </p:nvCxnSpPr>
        <p:spPr>
          <a:xfrm>
            <a:off x="5005661" y="1434885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84944E6B-E1F5-F7BD-68D3-762233FF3239}"/>
              </a:ext>
            </a:extLst>
          </p:cNvPr>
          <p:cNvSpPr/>
          <p:nvPr/>
        </p:nvSpPr>
        <p:spPr>
          <a:xfrm>
            <a:off x="10473179" y="1438942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539;g2820c338e0d_1_0">
            <a:extLst>
              <a:ext uri="{FF2B5EF4-FFF2-40B4-BE49-F238E27FC236}">
                <a16:creationId xmlns:a16="http://schemas.microsoft.com/office/drawing/2014/main" id="{EEA05D64-104C-F2BD-B0F4-58CF7DF31544}"/>
              </a:ext>
            </a:extLst>
          </p:cNvPr>
          <p:cNvSpPr/>
          <p:nvPr/>
        </p:nvSpPr>
        <p:spPr>
          <a:xfrm>
            <a:off x="10688493" y="1508001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B85555-28CB-099C-5D85-16A5F749EE8F}"/>
              </a:ext>
            </a:extLst>
          </p:cNvPr>
          <p:cNvCxnSpPr>
            <a:cxnSpLocks/>
          </p:cNvCxnSpPr>
          <p:nvPr/>
        </p:nvCxnSpPr>
        <p:spPr>
          <a:xfrm>
            <a:off x="11245747" y="1491445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Google Shape;539;g2820c338e0d_1_0">
            <a:extLst>
              <a:ext uri="{FF2B5EF4-FFF2-40B4-BE49-F238E27FC236}">
                <a16:creationId xmlns:a16="http://schemas.microsoft.com/office/drawing/2014/main" id="{38D8641F-C91F-1040-E2C3-25F1089C8E6B}"/>
              </a:ext>
            </a:extLst>
          </p:cNvPr>
          <p:cNvSpPr/>
          <p:nvPr/>
        </p:nvSpPr>
        <p:spPr>
          <a:xfrm>
            <a:off x="8687257" y="2286376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89;g2820c338e0d_1_526">
            <a:extLst>
              <a:ext uri="{FF2B5EF4-FFF2-40B4-BE49-F238E27FC236}">
                <a16:creationId xmlns:a16="http://schemas.microsoft.com/office/drawing/2014/main" id="{414CE170-97A7-2E3A-A506-85DF06ED8104}"/>
              </a:ext>
            </a:extLst>
          </p:cNvPr>
          <p:cNvSpPr txBox="1"/>
          <p:nvPr/>
        </p:nvSpPr>
        <p:spPr>
          <a:xfrm>
            <a:off x="5776393" y="2638230"/>
            <a:ext cx="26509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A community that provides programing for varying skill,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development, and performance levels across all divisions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New models of access and entry to ski programs</a:t>
            </a:r>
          </a:p>
        </p:txBody>
      </p:sp>
      <p:sp>
        <p:nvSpPr>
          <p:cNvPr id="29" name="Google Shape;689;g2820c338e0d_1_526">
            <a:extLst>
              <a:ext uri="{FF2B5EF4-FFF2-40B4-BE49-F238E27FC236}">
                <a16:creationId xmlns:a16="http://schemas.microsoft.com/office/drawing/2014/main" id="{6034DDB7-8DF4-6331-192E-F6481A3A9BED}"/>
              </a:ext>
            </a:extLst>
          </p:cNvPr>
          <p:cNvSpPr txBox="1"/>
          <p:nvPr/>
        </p:nvSpPr>
        <p:spPr>
          <a:xfrm>
            <a:off x="8797746" y="2638230"/>
            <a:ext cx="301403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❑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Host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second annual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Canadian University Championships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❑ Schedule U18 events that unite racers and offer an alternative to FIS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Integrate team racing component in SCUP series (SOD)</a:t>
            </a:r>
          </a:p>
        </p:txBody>
      </p:sp>
      <p:sp>
        <p:nvSpPr>
          <p:cNvPr id="30" name="Google Shape;539;g2820c338e0d_1_0">
            <a:extLst>
              <a:ext uri="{FF2B5EF4-FFF2-40B4-BE49-F238E27FC236}">
                <a16:creationId xmlns:a16="http://schemas.microsoft.com/office/drawing/2014/main" id="{8913024D-3183-810E-7546-6F0BB880F1EA}"/>
              </a:ext>
            </a:extLst>
          </p:cNvPr>
          <p:cNvSpPr/>
          <p:nvPr/>
        </p:nvSpPr>
        <p:spPr>
          <a:xfrm>
            <a:off x="5671318" y="5125520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89;g2820c338e0d_1_526">
            <a:extLst>
              <a:ext uri="{FF2B5EF4-FFF2-40B4-BE49-F238E27FC236}">
                <a16:creationId xmlns:a16="http://schemas.microsoft.com/office/drawing/2014/main" id="{68BB2DFD-448A-9DB2-F8AE-C2C12EC94F49}"/>
              </a:ext>
            </a:extLst>
          </p:cNvPr>
          <p:cNvSpPr txBox="1"/>
          <p:nvPr/>
        </p:nvSpPr>
        <p:spPr>
          <a:xfrm>
            <a:off x="5776393" y="4386857"/>
            <a:ext cx="4873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Proactively safeguarding participants through robust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Safe Sport policy and promoting safe and inclusive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environments.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EEC889-D276-8D0B-8780-F61CBACF2853}"/>
              </a:ext>
            </a:extLst>
          </p:cNvPr>
          <p:cNvSpPr/>
          <p:nvPr/>
        </p:nvSpPr>
        <p:spPr>
          <a:xfrm>
            <a:off x="5130072" y="4386487"/>
            <a:ext cx="377072" cy="377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539;g2820c338e0d_1_0">
            <a:extLst>
              <a:ext uri="{FF2B5EF4-FFF2-40B4-BE49-F238E27FC236}">
                <a16:creationId xmlns:a16="http://schemas.microsoft.com/office/drawing/2014/main" id="{C7E7648E-A7EA-514C-BE46-E4A1F38ACC21}"/>
              </a:ext>
            </a:extLst>
          </p:cNvPr>
          <p:cNvSpPr/>
          <p:nvPr/>
        </p:nvSpPr>
        <p:spPr>
          <a:xfrm>
            <a:off x="5182019" y="4423538"/>
            <a:ext cx="325126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2</a:t>
            </a:r>
            <a:endParaRPr sz="20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463D3F-0493-2969-68E2-663F937B2223}"/>
              </a:ext>
            </a:extLst>
          </p:cNvPr>
          <p:cNvCxnSpPr>
            <a:cxnSpLocks/>
          </p:cNvCxnSpPr>
          <p:nvPr/>
        </p:nvCxnSpPr>
        <p:spPr>
          <a:xfrm>
            <a:off x="4998125" y="4277424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13B9C3D4-002A-FDD8-5F8E-FD03E1E91768}"/>
              </a:ext>
            </a:extLst>
          </p:cNvPr>
          <p:cNvSpPr/>
          <p:nvPr/>
        </p:nvSpPr>
        <p:spPr>
          <a:xfrm>
            <a:off x="10465643" y="4281481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539;g2820c338e0d_1_0">
            <a:extLst>
              <a:ext uri="{FF2B5EF4-FFF2-40B4-BE49-F238E27FC236}">
                <a16:creationId xmlns:a16="http://schemas.microsoft.com/office/drawing/2014/main" id="{3BE64C98-1A60-16C2-A69A-B02490C0BBC8}"/>
              </a:ext>
            </a:extLst>
          </p:cNvPr>
          <p:cNvSpPr/>
          <p:nvPr/>
        </p:nvSpPr>
        <p:spPr>
          <a:xfrm>
            <a:off x="10680957" y="4350540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CDE41-A77F-90B8-92BE-3A77BD02EDD3}"/>
              </a:ext>
            </a:extLst>
          </p:cNvPr>
          <p:cNvCxnSpPr>
            <a:cxnSpLocks/>
          </p:cNvCxnSpPr>
          <p:nvPr/>
        </p:nvCxnSpPr>
        <p:spPr>
          <a:xfrm>
            <a:off x="11238211" y="4333984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Google Shape;539;g2820c338e0d_1_0">
            <a:extLst>
              <a:ext uri="{FF2B5EF4-FFF2-40B4-BE49-F238E27FC236}">
                <a16:creationId xmlns:a16="http://schemas.microsoft.com/office/drawing/2014/main" id="{8880BDDB-CC27-66D1-4E4D-4CCA747CDE11}"/>
              </a:ext>
            </a:extLst>
          </p:cNvPr>
          <p:cNvSpPr/>
          <p:nvPr/>
        </p:nvSpPr>
        <p:spPr>
          <a:xfrm>
            <a:off x="8679721" y="5128915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89;g2820c338e0d_1_526">
            <a:extLst>
              <a:ext uri="{FF2B5EF4-FFF2-40B4-BE49-F238E27FC236}">
                <a16:creationId xmlns:a16="http://schemas.microsoft.com/office/drawing/2014/main" id="{B6657D18-CCD3-2414-3467-DE0D11186FE3}"/>
              </a:ext>
            </a:extLst>
          </p:cNvPr>
          <p:cNvSpPr txBox="1"/>
          <p:nvPr/>
        </p:nvSpPr>
        <p:spPr>
          <a:xfrm>
            <a:off x="5768857" y="5480769"/>
            <a:ext cx="265091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A growing ski racing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Community that embraces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Inclusiveness and belonging</a:t>
            </a:r>
          </a:p>
        </p:txBody>
      </p:sp>
      <p:sp>
        <p:nvSpPr>
          <p:cNvPr id="41" name="Google Shape;689;g2820c338e0d_1_526">
            <a:extLst>
              <a:ext uri="{FF2B5EF4-FFF2-40B4-BE49-F238E27FC236}">
                <a16:creationId xmlns:a16="http://schemas.microsoft.com/office/drawing/2014/main" id="{8801A450-AA51-9E47-D8CB-0BB560FEA7EE}"/>
              </a:ext>
            </a:extLst>
          </p:cNvPr>
          <p:cNvSpPr txBox="1"/>
          <p:nvPr/>
        </p:nvSpPr>
        <p:spPr>
          <a:xfrm>
            <a:off x="8732642" y="5494447"/>
            <a:ext cx="3195844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❑  Developing new safe sport policy suite </a:t>
            </a:r>
            <a:endParaRPr lang="en-US"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Securing independent thir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d-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party Safe Sport case manager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✓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Safe Sport training for participants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6" name="Google Shape;539;g2820c338e0d_1_0">
            <a:extLst>
              <a:ext uri="{FF2B5EF4-FFF2-40B4-BE49-F238E27FC236}">
                <a16:creationId xmlns:a16="http://schemas.microsoft.com/office/drawing/2014/main" id="{7EFE31EC-EF43-3C38-0CFE-F203A39D0317}"/>
              </a:ext>
            </a:extLst>
          </p:cNvPr>
          <p:cNvSpPr/>
          <p:nvPr/>
        </p:nvSpPr>
        <p:spPr>
          <a:xfrm>
            <a:off x="11213714" y="4254775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39;g2820c338e0d_1_0">
            <a:extLst>
              <a:ext uri="{FF2B5EF4-FFF2-40B4-BE49-F238E27FC236}">
                <a16:creationId xmlns:a16="http://schemas.microsoft.com/office/drawing/2014/main" id="{6A5F745E-ECA8-3B31-9BD2-D4934C9A36B7}"/>
              </a:ext>
            </a:extLst>
          </p:cNvPr>
          <p:cNvSpPr/>
          <p:nvPr/>
        </p:nvSpPr>
        <p:spPr>
          <a:xfrm>
            <a:off x="11221250" y="1428444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49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FD57-8FED-D7F9-7FC0-4D7A76C61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on skis&#10;&#10;Description automatically generated">
            <a:extLst>
              <a:ext uri="{FF2B5EF4-FFF2-40B4-BE49-F238E27FC236}">
                <a16:creationId xmlns:a16="http://schemas.microsoft.com/office/drawing/2014/main" id="{10D710B5-5813-6FD5-998E-B99174D3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1" b="27382"/>
          <a:stretch/>
        </p:blipFill>
        <p:spPr>
          <a:xfrm>
            <a:off x="-1" y="823120"/>
            <a:ext cx="5854267" cy="6034880"/>
          </a:xfrm>
          <a:prstGeom prst="rect">
            <a:avLst/>
          </a:prstGeom>
        </p:spPr>
      </p:pic>
      <p:sp>
        <p:nvSpPr>
          <p:cNvPr id="2" name="Google Shape;247;g2ec809341d1_0_262">
            <a:extLst>
              <a:ext uri="{FF2B5EF4-FFF2-40B4-BE49-F238E27FC236}">
                <a16:creationId xmlns:a16="http://schemas.microsoft.com/office/drawing/2014/main" id="{9B7F6EB8-995E-2BBC-5859-8E5CF563F956}"/>
              </a:ext>
            </a:extLst>
          </p:cNvPr>
          <p:cNvSpPr/>
          <p:nvPr/>
        </p:nvSpPr>
        <p:spPr>
          <a:xfrm flipH="1">
            <a:off x="853812" y="0"/>
            <a:ext cx="97566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3725"/>
                </a:srgbClr>
              </a:gs>
              <a:gs pos="35000">
                <a:srgbClr val="FFFFFF">
                  <a:alpha val="74901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Data 3">
            <a:extLst>
              <a:ext uri="{FF2B5EF4-FFF2-40B4-BE49-F238E27FC236}">
                <a16:creationId xmlns:a16="http://schemas.microsoft.com/office/drawing/2014/main" id="{ED7207E7-76B7-600E-ABE9-53CF0A3CE23D}"/>
              </a:ext>
            </a:extLst>
          </p:cNvPr>
          <p:cNvSpPr/>
          <p:nvPr/>
        </p:nvSpPr>
        <p:spPr>
          <a:xfrm>
            <a:off x="0" y="0"/>
            <a:ext cx="9807913" cy="11430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039 w 10000"/>
              <a:gd name="connsiteY3" fmla="*/ 10000 h 10000"/>
              <a:gd name="connsiteX4" fmla="*/ 0 w 10000"/>
              <a:gd name="connsiteY4" fmla="*/ 10000 h 10000"/>
              <a:gd name="connsiteX0" fmla="*/ 0 w 8012"/>
              <a:gd name="connsiteY0" fmla="*/ 9927 h 10000"/>
              <a:gd name="connsiteX1" fmla="*/ 12 w 8012"/>
              <a:gd name="connsiteY1" fmla="*/ 0 h 10000"/>
              <a:gd name="connsiteX2" fmla="*/ 8012 w 8012"/>
              <a:gd name="connsiteY2" fmla="*/ 0 h 10000"/>
              <a:gd name="connsiteX3" fmla="*/ 7051 w 8012"/>
              <a:gd name="connsiteY3" fmla="*/ 10000 h 10000"/>
              <a:gd name="connsiteX4" fmla="*/ 0 w 8012"/>
              <a:gd name="connsiteY4" fmla="*/ 9927 h 10000"/>
              <a:gd name="connsiteX0" fmla="*/ 0 w 9774"/>
              <a:gd name="connsiteY0" fmla="*/ 9927 h 10000"/>
              <a:gd name="connsiteX1" fmla="*/ 15 w 9774"/>
              <a:gd name="connsiteY1" fmla="*/ 0 h 10000"/>
              <a:gd name="connsiteX2" fmla="*/ 9774 w 9774"/>
              <a:gd name="connsiteY2" fmla="*/ 1745 h 10000"/>
              <a:gd name="connsiteX3" fmla="*/ 8801 w 9774"/>
              <a:gd name="connsiteY3" fmla="*/ 10000 h 10000"/>
              <a:gd name="connsiteX4" fmla="*/ 0 w 9774"/>
              <a:gd name="connsiteY4" fmla="*/ 9927 h 10000"/>
              <a:gd name="connsiteX0" fmla="*/ 24 w 10024"/>
              <a:gd name="connsiteY0" fmla="*/ 8182 h 8255"/>
              <a:gd name="connsiteX1" fmla="*/ 0 w 10024"/>
              <a:gd name="connsiteY1" fmla="*/ 279 h 8255"/>
              <a:gd name="connsiteX2" fmla="*/ 10024 w 10024"/>
              <a:gd name="connsiteY2" fmla="*/ 0 h 8255"/>
              <a:gd name="connsiteX3" fmla="*/ 9029 w 10024"/>
              <a:gd name="connsiteY3" fmla="*/ 8255 h 8255"/>
              <a:gd name="connsiteX4" fmla="*/ 24 w 10024"/>
              <a:gd name="connsiteY4" fmla="*/ 8182 h 8255"/>
              <a:gd name="connsiteX0" fmla="*/ 24 w 10000"/>
              <a:gd name="connsiteY0" fmla="*/ 9912 h 10000"/>
              <a:gd name="connsiteX1" fmla="*/ 0 w 10000"/>
              <a:gd name="connsiteY1" fmla="*/ 84 h 10000"/>
              <a:gd name="connsiteX2" fmla="*/ 10000 w 10000"/>
              <a:gd name="connsiteY2" fmla="*/ 0 h 10000"/>
              <a:gd name="connsiteX3" fmla="*/ 9007 w 10000"/>
              <a:gd name="connsiteY3" fmla="*/ 10000 h 10000"/>
              <a:gd name="connsiteX4" fmla="*/ 24 w 10000"/>
              <a:gd name="connsiteY4" fmla="*/ 9912 h 10000"/>
              <a:gd name="connsiteX0" fmla="*/ 24 w 10000"/>
              <a:gd name="connsiteY0" fmla="*/ 10166 h 10254"/>
              <a:gd name="connsiteX1" fmla="*/ 0 w 10000"/>
              <a:gd name="connsiteY1" fmla="*/ 338 h 10254"/>
              <a:gd name="connsiteX2" fmla="*/ 10000 w 10000"/>
              <a:gd name="connsiteY2" fmla="*/ 0 h 10254"/>
              <a:gd name="connsiteX3" fmla="*/ 9007 w 10000"/>
              <a:gd name="connsiteY3" fmla="*/ 10254 h 10254"/>
              <a:gd name="connsiteX4" fmla="*/ 24 w 10000"/>
              <a:gd name="connsiteY4" fmla="*/ 10166 h 10254"/>
              <a:gd name="connsiteX0" fmla="*/ 14 w 9990"/>
              <a:gd name="connsiteY0" fmla="*/ 10166 h 10254"/>
              <a:gd name="connsiteX1" fmla="*/ 0 w 9990"/>
              <a:gd name="connsiteY1" fmla="*/ 84 h 10254"/>
              <a:gd name="connsiteX2" fmla="*/ 9990 w 9990"/>
              <a:gd name="connsiteY2" fmla="*/ 0 h 10254"/>
              <a:gd name="connsiteX3" fmla="*/ 8997 w 9990"/>
              <a:gd name="connsiteY3" fmla="*/ 10254 h 10254"/>
              <a:gd name="connsiteX4" fmla="*/ 14 w 9990"/>
              <a:gd name="connsiteY4" fmla="*/ 10166 h 1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0" h="10254">
                <a:moveTo>
                  <a:pt x="14" y="10166"/>
                </a:moveTo>
                <a:cubicBezTo>
                  <a:pt x="6" y="6975"/>
                  <a:pt x="8" y="3275"/>
                  <a:pt x="0" y="84"/>
                </a:cubicBezTo>
                <a:lnTo>
                  <a:pt x="9990" y="0"/>
                </a:lnTo>
                <a:lnTo>
                  <a:pt x="8997" y="10254"/>
                </a:lnTo>
                <a:lnTo>
                  <a:pt x="14" y="10166"/>
                </a:lnTo>
                <a:close/>
              </a:path>
            </a:pathLst>
          </a:custGeom>
          <a:solidFill>
            <a:srgbClr val="EF1E3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39;g2820c338e0d_1_0">
            <a:extLst>
              <a:ext uri="{FF2B5EF4-FFF2-40B4-BE49-F238E27FC236}">
                <a16:creationId xmlns:a16="http://schemas.microsoft.com/office/drawing/2014/main" id="{24622A68-61F3-D7D2-4085-4A47D958D92E}"/>
              </a:ext>
            </a:extLst>
          </p:cNvPr>
          <p:cNvSpPr/>
          <p:nvPr/>
        </p:nvSpPr>
        <p:spPr>
          <a:xfrm>
            <a:off x="448454" y="138988"/>
            <a:ext cx="7526622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400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ACTION PLAN ITEMS UPDATE</a:t>
            </a:r>
            <a:endParaRPr sz="4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539;g2820c338e0d_1_0">
            <a:extLst>
              <a:ext uri="{FF2B5EF4-FFF2-40B4-BE49-F238E27FC236}">
                <a16:creationId xmlns:a16="http://schemas.microsoft.com/office/drawing/2014/main" id="{9EF4E4DD-C522-A28D-8E57-D9973E6FDA5C}"/>
              </a:ext>
            </a:extLst>
          </p:cNvPr>
          <p:cNvSpPr/>
          <p:nvPr/>
        </p:nvSpPr>
        <p:spPr>
          <a:xfrm>
            <a:off x="5678854" y="2282981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689;g2820c338e0d_1_526">
            <a:extLst>
              <a:ext uri="{FF2B5EF4-FFF2-40B4-BE49-F238E27FC236}">
                <a16:creationId xmlns:a16="http://schemas.microsoft.com/office/drawing/2014/main" id="{79980738-F30B-63D5-B94A-715093A766B7}"/>
              </a:ext>
            </a:extLst>
          </p:cNvPr>
          <p:cNvSpPr txBox="1"/>
          <p:nvPr/>
        </p:nvSpPr>
        <p:spPr>
          <a:xfrm>
            <a:off x="5783929" y="1544318"/>
            <a:ext cx="48730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Enhance Skill Development and physical preparation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by offering turnkey tools and resources aligned with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ACA and accessible to all clubs and levels.</a:t>
            </a:r>
          </a:p>
        </p:txBody>
      </p:sp>
      <p:pic>
        <p:nvPicPr>
          <p:cNvPr id="3" name="Picture 2" descr="A red and white sign with a leaf and a sticker&#10;&#10;Description automatically generated">
            <a:extLst>
              <a:ext uri="{FF2B5EF4-FFF2-40B4-BE49-F238E27FC236}">
                <a16:creationId xmlns:a16="http://schemas.microsoft.com/office/drawing/2014/main" id="{35F055E8-29BA-97DE-0A87-AB6E3F733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79" y="110156"/>
            <a:ext cx="655501" cy="10140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3CE57E-13DA-BA84-8124-768A8E9F6DAD}"/>
              </a:ext>
            </a:extLst>
          </p:cNvPr>
          <p:cNvSpPr/>
          <p:nvPr/>
        </p:nvSpPr>
        <p:spPr>
          <a:xfrm>
            <a:off x="5147035" y="1553375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539;g2820c338e0d_1_0">
            <a:extLst>
              <a:ext uri="{FF2B5EF4-FFF2-40B4-BE49-F238E27FC236}">
                <a16:creationId xmlns:a16="http://schemas.microsoft.com/office/drawing/2014/main" id="{723B27D1-8225-1432-EFE6-209E6A0C5A92}"/>
              </a:ext>
            </a:extLst>
          </p:cNvPr>
          <p:cNvSpPr/>
          <p:nvPr/>
        </p:nvSpPr>
        <p:spPr>
          <a:xfrm>
            <a:off x="5161273" y="1580999"/>
            <a:ext cx="412633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i="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11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99CFED-7485-E0CC-D548-BCEC25E80947}"/>
              </a:ext>
            </a:extLst>
          </p:cNvPr>
          <p:cNvCxnSpPr>
            <a:cxnSpLocks/>
          </p:cNvCxnSpPr>
          <p:nvPr/>
        </p:nvCxnSpPr>
        <p:spPr>
          <a:xfrm>
            <a:off x="4984641" y="1434885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Google Shape;539;g2820c338e0d_1_0">
            <a:extLst>
              <a:ext uri="{FF2B5EF4-FFF2-40B4-BE49-F238E27FC236}">
                <a16:creationId xmlns:a16="http://schemas.microsoft.com/office/drawing/2014/main" id="{97EC8BD1-B40D-8EE2-4327-5498DE05C65B}"/>
              </a:ext>
            </a:extLst>
          </p:cNvPr>
          <p:cNvSpPr/>
          <p:nvPr/>
        </p:nvSpPr>
        <p:spPr>
          <a:xfrm>
            <a:off x="8687257" y="2286376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89;g2820c338e0d_1_526">
            <a:extLst>
              <a:ext uri="{FF2B5EF4-FFF2-40B4-BE49-F238E27FC236}">
                <a16:creationId xmlns:a16="http://schemas.microsoft.com/office/drawing/2014/main" id="{29279F40-E121-D7FA-5862-BB93F2B1C2BD}"/>
              </a:ext>
            </a:extLst>
          </p:cNvPr>
          <p:cNvSpPr txBox="1"/>
          <p:nvPr/>
        </p:nvSpPr>
        <p:spPr>
          <a:xfrm>
            <a:off x="5776393" y="2638230"/>
            <a:ext cx="26509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Programs supporting “Healthy Humans” addressing performance, fitness, mental health, and educational requirements for athletes and coaches</a:t>
            </a:r>
          </a:p>
        </p:txBody>
      </p:sp>
      <p:sp>
        <p:nvSpPr>
          <p:cNvPr id="29" name="Google Shape;689;g2820c338e0d_1_526">
            <a:extLst>
              <a:ext uri="{FF2B5EF4-FFF2-40B4-BE49-F238E27FC236}">
                <a16:creationId xmlns:a16="http://schemas.microsoft.com/office/drawing/2014/main" id="{26B11D56-2A34-DB33-95A2-4470011E1377}"/>
              </a:ext>
            </a:extLst>
          </p:cNvPr>
          <p:cNvSpPr txBox="1"/>
          <p:nvPr/>
        </p:nvSpPr>
        <p:spPr>
          <a:xfrm>
            <a:off x="8797746" y="2638230"/>
            <a:ext cx="2985759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Train club/division reps on ACA smart-a-base fitness combine uploads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Provide Fitness Combine guidelines and benchmark standards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30" name="Google Shape;539;g2820c338e0d_1_0">
            <a:extLst>
              <a:ext uri="{FF2B5EF4-FFF2-40B4-BE49-F238E27FC236}">
                <a16:creationId xmlns:a16="http://schemas.microsoft.com/office/drawing/2014/main" id="{8645D14F-8104-2A44-70A9-8BF8CCF974EC}"/>
              </a:ext>
            </a:extLst>
          </p:cNvPr>
          <p:cNvSpPr/>
          <p:nvPr/>
        </p:nvSpPr>
        <p:spPr>
          <a:xfrm>
            <a:off x="5671318" y="5125520"/>
            <a:ext cx="1290357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89;g2820c338e0d_1_526">
            <a:extLst>
              <a:ext uri="{FF2B5EF4-FFF2-40B4-BE49-F238E27FC236}">
                <a16:creationId xmlns:a16="http://schemas.microsoft.com/office/drawing/2014/main" id="{358B9A8B-6E88-04D3-6126-440EF6E03C7D}"/>
              </a:ext>
            </a:extLst>
          </p:cNvPr>
          <p:cNvSpPr txBox="1"/>
          <p:nvPr/>
        </p:nvSpPr>
        <p:spPr>
          <a:xfrm>
            <a:off x="5776393" y="4386857"/>
            <a:ext cx="48730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Increase access &amp; exposure to SX and Super-G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environments.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EDA3EF6-BC5B-D58E-5D5A-DCCD64157739}"/>
              </a:ext>
            </a:extLst>
          </p:cNvPr>
          <p:cNvSpPr/>
          <p:nvPr/>
        </p:nvSpPr>
        <p:spPr>
          <a:xfrm>
            <a:off x="5130072" y="4386487"/>
            <a:ext cx="377072" cy="377072"/>
          </a:xfrm>
          <a:prstGeom prst="ellipse">
            <a:avLst/>
          </a:prstGeom>
          <a:solidFill>
            <a:srgbClr val="EF1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539;g2820c338e0d_1_0">
            <a:extLst>
              <a:ext uri="{FF2B5EF4-FFF2-40B4-BE49-F238E27FC236}">
                <a16:creationId xmlns:a16="http://schemas.microsoft.com/office/drawing/2014/main" id="{433067FF-9C09-DDD3-0C94-2905C2E86CA7}"/>
              </a:ext>
            </a:extLst>
          </p:cNvPr>
          <p:cNvSpPr/>
          <p:nvPr/>
        </p:nvSpPr>
        <p:spPr>
          <a:xfrm>
            <a:off x="5125457" y="4423538"/>
            <a:ext cx="414524" cy="37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i="0" spc="-150" dirty="0">
                <a:solidFill>
                  <a:schemeClr val="bg1"/>
                </a:solidFill>
                <a:latin typeface="Oswald"/>
                <a:ea typeface="Calibri"/>
                <a:cs typeface="Calibri"/>
                <a:sym typeface="Oswald"/>
              </a:rPr>
              <a:t>12</a:t>
            </a:r>
            <a:endParaRPr sz="2000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4136C6-B989-AA3F-606E-605C2629E054}"/>
              </a:ext>
            </a:extLst>
          </p:cNvPr>
          <p:cNvCxnSpPr>
            <a:cxnSpLocks/>
          </p:cNvCxnSpPr>
          <p:nvPr/>
        </p:nvCxnSpPr>
        <p:spPr>
          <a:xfrm>
            <a:off x="4977105" y="4277424"/>
            <a:ext cx="67966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Parallelogram 18">
            <a:extLst>
              <a:ext uri="{FF2B5EF4-FFF2-40B4-BE49-F238E27FC236}">
                <a16:creationId xmlns:a16="http://schemas.microsoft.com/office/drawing/2014/main" id="{85FDDD0A-843A-03F8-8C29-FC7671F72B3A}"/>
              </a:ext>
            </a:extLst>
          </p:cNvPr>
          <p:cNvSpPr/>
          <p:nvPr/>
        </p:nvSpPr>
        <p:spPr>
          <a:xfrm>
            <a:off x="10465643" y="4281481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539;g2820c338e0d_1_0">
            <a:extLst>
              <a:ext uri="{FF2B5EF4-FFF2-40B4-BE49-F238E27FC236}">
                <a16:creationId xmlns:a16="http://schemas.microsoft.com/office/drawing/2014/main" id="{EBFB6945-B08B-3618-531C-108D009F1D9F}"/>
              </a:ext>
            </a:extLst>
          </p:cNvPr>
          <p:cNvSpPr/>
          <p:nvPr/>
        </p:nvSpPr>
        <p:spPr>
          <a:xfrm>
            <a:off x="10680957" y="4350540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52B51E9-6310-E1CB-77A5-1BE9B017AA1E}"/>
              </a:ext>
            </a:extLst>
          </p:cNvPr>
          <p:cNvCxnSpPr>
            <a:cxnSpLocks/>
          </p:cNvCxnSpPr>
          <p:nvPr/>
        </p:nvCxnSpPr>
        <p:spPr>
          <a:xfrm>
            <a:off x="11238211" y="4333984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Google Shape;539;g2820c338e0d_1_0">
            <a:extLst>
              <a:ext uri="{FF2B5EF4-FFF2-40B4-BE49-F238E27FC236}">
                <a16:creationId xmlns:a16="http://schemas.microsoft.com/office/drawing/2014/main" id="{7DE51316-D431-9DF0-6A61-AF45DBE7888B}"/>
              </a:ext>
            </a:extLst>
          </p:cNvPr>
          <p:cNvSpPr/>
          <p:nvPr/>
        </p:nvSpPr>
        <p:spPr>
          <a:xfrm>
            <a:off x="8679721" y="5128915"/>
            <a:ext cx="2243125" cy="4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2000" b="0" i="0" spc="-150" dirty="0">
                <a:solidFill>
                  <a:srgbClr val="004F61"/>
                </a:solidFill>
                <a:latin typeface="Oswald"/>
                <a:ea typeface="Oswald"/>
                <a:cs typeface="Oswald"/>
                <a:sym typeface="Oswald"/>
              </a:rPr>
              <a:t>CURRENT ACTIVITIES</a:t>
            </a:r>
            <a:endParaRPr sz="2000" b="1" i="0" spc="-1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89;g2820c338e0d_1_526">
            <a:extLst>
              <a:ext uri="{FF2B5EF4-FFF2-40B4-BE49-F238E27FC236}">
                <a16:creationId xmlns:a16="http://schemas.microsoft.com/office/drawing/2014/main" id="{6D9FB2F5-BF4D-43B8-22B3-B73823986EE4}"/>
              </a:ext>
            </a:extLst>
          </p:cNvPr>
          <p:cNvSpPr txBox="1"/>
          <p:nvPr/>
        </p:nvSpPr>
        <p:spPr>
          <a:xfrm>
            <a:off x="5768857" y="5480769"/>
            <a:ext cx="2650915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- Pathways and programs that allow Ontario athletes to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progress to the highest level of the sport.</a:t>
            </a:r>
          </a:p>
        </p:txBody>
      </p:sp>
      <p:sp>
        <p:nvSpPr>
          <p:cNvPr id="41" name="Google Shape;689;g2820c338e0d_1_526">
            <a:extLst>
              <a:ext uri="{FF2B5EF4-FFF2-40B4-BE49-F238E27FC236}">
                <a16:creationId xmlns:a16="http://schemas.microsoft.com/office/drawing/2014/main" id="{5BCB045D-1A71-D95B-D931-09D45D4EFA25}"/>
              </a:ext>
            </a:extLst>
          </p:cNvPr>
          <p:cNvSpPr txBox="1"/>
          <p:nvPr/>
        </p:nvSpPr>
        <p:spPr>
          <a:xfrm>
            <a:off x="8732642" y="5494447"/>
            <a:ext cx="3195844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Develop annual plan of SX and SG camps and comps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Collaborate with ON Snowboard to offer SX race series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Montserrat SemiBold"/>
                <a:cs typeface="Calibri" panose="020F0502020204030204" pitchFamily="34" charset="0"/>
                <a:sym typeface="Montserrat SemiBold"/>
              </a:rPr>
              <a:t>❏ U16 SG Camp in Quebec/USA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Montserrat SemiBold"/>
              <a:cs typeface="Calibri" panose="020F0502020204030204" pitchFamily="34" charset="0"/>
              <a:sym typeface="Montserrat SemiBold"/>
            </a:endParaRPr>
          </a:p>
        </p:txBody>
      </p:sp>
      <p:sp>
        <p:nvSpPr>
          <p:cNvPr id="10" name="Parallelogram 18">
            <a:extLst>
              <a:ext uri="{FF2B5EF4-FFF2-40B4-BE49-F238E27FC236}">
                <a16:creationId xmlns:a16="http://schemas.microsoft.com/office/drawing/2014/main" id="{436BAE65-33FD-D5BF-DFE4-B79FB1367F09}"/>
              </a:ext>
            </a:extLst>
          </p:cNvPr>
          <p:cNvSpPr/>
          <p:nvPr/>
        </p:nvSpPr>
        <p:spPr>
          <a:xfrm>
            <a:off x="10473179" y="1438942"/>
            <a:ext cx="1310326" cy="493858"/>
          </a:xfrm>
          <a:custGeom>
            <a:avLst/>
            <a:gdLst>
              <a:gd name="connsiteX0" fmla="*/ 0 w 1251508"/>
              <a:gd name="connsiteY0" fmla="*/ 340021 h 340021"/>
              <a:gd name="connsiteX1" fmla="*/ 85005 w 1251508"/>
              <a:gd name="connsiteY1" fmla="*/ 0 h 340021"/>
              <a:gd name="connsiteX2" fmla="*/ 1251508 w 1251508"/>
              <a:gd name="connsiteY2" fmla="*/ 0 h 340021"/>
              <a:gd name="connsiteX3" fmla="*/ 1166503 w 1251508"/>
              <a:gd name="connsiteY3" fmla="*/ 340021 h 340021"/>
              <a:gd name="connsiteX4" fmla="*/ 0 w 1251508"/>
              <a:gd name="connsiteY4" fmla="*/ 340021 h 340021"/>
              <a:gd name="connsiteX0" fmla="*/ 0 w 1251508"/>
              <a:gd name="connsiteY0" fmla="*/ 340021 h 352378"/>
              <a:gd name="connsiteX1" fmla="*/ 85005 w 1251508"/>
              <a:gd name="connsiteY1" fmla="*/ 0 h 352378"/>
              <a:gd name="connsiteX2" fmla="*/ 1251508 w 1251508"/>
              <a:gd name="connsiteY2" fmla="*/ 0 h 352378"/>
              <a:gd name="connsiteX3" fmla="*/ 1240643 w 1251508"/>
              <a:gd name="connsiteY3" fmla="*/ 352378 h 352378"/>
              <a:gd name="connsiteX4" fmla="*/ 0 w 1251508"/>
              <a:gd name="connsiteY4" fmla="*/ 340021 h 352378"/>
              <a:gd name="connsiteX0" fmla="*/ 273341 w 1166503"/>
              <a:gd name="connsiteY0" fmla="*/ 352378 h 352378"/>
              <a:gd name="connsiteX1" fmla="*/ 0 w 1166503"/>
              <a:gd name="connsiteY1" fmla="*/ 0 h 352378"/>
              <a:gd name="connsiteX2" fmla="*/ 1166503 w 1166503"/>
              <a:gd name="connsiteY2" fmla="*/ 0 h 352378"/>
              <a:gd name="connsiteX3" fmla="*/ 1155638 w 1166503"/>
              <a:gd name="connsiteY3" fmla="*/ 352378 h 352378"/>
              <a:gd name="connsiteX4" fmla="*/ 273341 w 1166503"/>
              <a:gd name="connsiteY4" fmla="*/ 352378 h 3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503" h="352378">
                <a:moveTo>
                  <a:pt x="273341" y="352378"/>
                </a:moveTo>
                <a:lnTo>
                  <a:pt x="0" y="0"/>
                </a:lnTo>
                <a:lnTo>
                  <a:pt x="1166503" y="0"/>
                </a:lnTo>
                <a:lnTo>
                  <a:pt x="1155638" y="352378"/>
                </a:lnTo>
                <a:lnTo>
                  <a:pt x="273341" y="35237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539;g2820c338e0d_1_0">
            <a:extLst>
              <a:ext uri="{FF2B5EF4-FFF2-40B4-BE49-F238E27FC236}">
                <a16:creationId xmlns:a16="http://schemas.microsoft.com/office/drawing/2014/main" id="{0CAB7198-424F-F9CE-5E78-E3D14646976E}"/>
              </a:ext>
            </a:extLst>
          </p:cNvPr>
          <p:cNvSpPr/>
          <p:nvPr/>
        </p:nvSpPr>
        <p:spPr>
          <a:xfrm>
            <a:off x="10613077" y="1508001"/>
            <a:ext cx="612613" cy="32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400" b="0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STATUS</a:t>
            </a:r>
            <a:endParaRPr sz="14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6214A2-BEC7-183E-B0D8-179A8031DD3B}"/>
              </a:ext>
            </a:extLst>
          </p:cNvPr>
          <p:cNvCxnSpPr>
            <a:cxnSpLocks/>
          </p:cNvCxnSpPr>
          <p:nvPr/>
        </p:nvCxnSpPr>
        <p:spPr>
          <a:xfrm>
            <a:off x="11159517" y="1491445"/>
            <a:ext cx="0" cy="345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539;g2820c338e0d_1_0">
            <a:extLst>
              <a:ext uri="{FF2B5EF4-FFF2-40B4-BE49-F238E27FC236}">
                <a16:creationId xmlns:a16="http://schemas.microsoft.com/office/drawing/2014/main" id="{DB9E6D93-7C79-22A4-8BC8-AFD141089B68}"/>
              </a:ext>
            </a:extLst>
          </p:cNvPr>
          <p:cNvSpPr/>
          <p:nvPr/>
        </p:nvSpPr>
        <p:spPr>
          <a:xfrm>
            <a:off x="11180909" y="1428444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39;g2820c338e0d_1_0">
            <a:extLst>
              <a:ext uri="{FF2B5EF4-FFF2-40B4-BE49-F238E27FC236}">
                <a16:creationId xmlns:a16="http://schemas.microsoft.com/office/drawing/2014/main" id="{8B69F2AC-FE72-2310-9E83-B6287F0542AF}"/>
              </a:ext>
            </a:extLst>
          </p:cNvPr>
          <p:cNvSpPr/>
          <p:nvPr/>
        </p:nvSpPr>
        <p:spPr>
          <a:xfrm>
            <a:off x="11225690" y="4263189"/>
            <a:ext cx="612613" cy="52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R="0" lvl="0" indent="0" algn="l" rtl="0">
              <a:lnSpc>
                <a:spcPts val="1380"/>
              </a:lnSpc>
              <a:spcAft>
                <a:spcPts val="0"/>
              </a:spcAft>
              <a:buClr>
                <a:srgbClr val="004F61"/>
              </a:buClr>
              <a:buSzPts val="4000"/>
              <a:buFont typeface="Arial"/>
              <a:buNone/>
            </a:pPr>
            <a:r>
              <a:rPr lang="en-US" sz="1500" b="1" i="0" spc="-150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24/25 FOCUS</a:t>
            </a:r>
            <a:endParaRPr sz="1500" b="1" i="0" spc="-15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35511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Pages">
  <a:themeElements>
    <a:clrScheme name="Wasserman2020_final">
      <a:dk1>
        <a:srgbClr val="000000"/>
      </a:dk1>
      <a:lt1>
        <a:srgbClr val="FFFFFF"/>
      </a:lt1>
      <a:dk2>
        <a:srgbClr val="FF4913"/>
      </a:dk2>
      <a:lt2>
        <a:srgbClr val="FF4913"/>
      </a:lt2>
      <a:accent1>
        <a:srgbClr val="FFDA00"/>
      </a:accent1>
      <a:accent2>
        <a:srgbClr val="EE1F37"/>
      </a:accent2>
      <a:accent3>
        <a:srgbClr val="45002B"/>
      </a:accent3>
      <a:accent4>
        <a:srgbClr val="81D3F7"/>
      </a:accent4>
      <a:accent5>
        <a:srgbClr val="0081A0"/>
      </a:accent5>
      <a:accent6>
        <a:srgbClr val="001649"/>
      </a:accent6>
      <a:hlink>
        <a:srgbClr val="0081A0"/>
      </a:hlink>
      <a:folHlink>
        <a:srgbClr val="45002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ynamic Content Slides">
  <a:themeElements>
    <a:clrScheme name="Wasserman2020_final">
      <a:dk1>
        <a:srgbClr val="000000"/>
      </a:dk1>
      <a:lt1>
        <a:srgbClr val="FFFFFF"/>
      </a:lt1>
      <a:dk2>
        <a:srgbClr val="FF4913"/>
      </a:dk2>
      <a:lt2>
        <a:srgbClr val="FF4913"/>
      </a:lt2>
      <a:accent1>
        <a:srgbClr val="FFDA00"/>
      </a:accent1>
      <a:accent2>
        <a:srgbClr val="EE1F37"/>
      </a:accent2>
      <a:accent3>
        <a:srgbClr val="45002B"/>
      </a:accent3>
      <a:accent4>
        <a:srgbClr val="81D3F7"/>
      </a:accent4>
      <a:accent5>
        <a:srgbClr val="0081A0"/>
      </a:accent5>
      <a:accent6>
        <a:srgbClr val="001649"/>
      </a:accent6>
      <a:hlink>
        <a:srgbClr val="0081A0"/>
      </a:hlink>
      <a:folHlink>
        <a:srgbClr val="45002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B0BD3047269BFB4B8DAE9C5CDEFFDF5F0022E98E0530DD4442BF7BD2039D190A1E" ma:contentTypeVersion="13" ma:contentTypeDescription="A blank Microsoft Word document." ma:contentTypeScope="" ma:versionID="e83fb5d4b48751d281c30ffb7da5f627">
  <xsd:schema xmlns:xsd="http://www.w3.org/2001/XMLSchema" xmlns:xs="http://www.w3.org/2001/XMLSchema" xmlns:p="http://schemas.microsoft.com/office/2006/metadata/properties" xmlns:ns2="0a7c0101-7095-41cb-8119-392b65e6c45c" targetNamespace="http://schemas.microsoft.com/office/2006/metadata/properties" ma:root="true" ma:fieldsID="ebf435e83f4b3262d11508fe9969196b" ns2:_="">
    <xsd:import namespace="0a7c0101-7095-41cb-8119-392b65e6c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c0101-7095-41cb-8119-392b65e6c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aa21147-1660-4a46-b466-0015d92c78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A34C91-B601-4902-87C6-C03FE7492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62EAE5-F7D4-4491-9361-083E21C64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7c0101-7095-41cb-8119-392b65e6c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4047</TotalTime>
  <Words>1118</Words>
  <Application>Microsoft Macintosh PowerPoint</Application>
  <PresentationFormat>Widescreen</PresentationFormat>
  <Paragraphs>184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 Narrow</vt:lpstr>
      <vt:lpstr>Calibri</vt:lpstr>
      <vt:lpstr>Montserrat Semi-Bold</vt:lpstr>
      <vt:lpstr>Montserrat Bold</vt:lpstr>
      <vt:lpstr>Oswald</vt:lpstr>
      <vt:lpstr>Montserrat Medium</vt:lpstr>
      <vt:lpstr>Noto Sans Symbols</vt:lpstr>
      <vt:lpstr>Arial</vt:lpstr>
      <vt:lpstr>Montserrat</vt:lpstr>
      <vt:lpstr>Cover Pages</vt:lpstr>
      <vt:lpstr>Dynamic 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Linsey Ferguson</dc:creator>
  <cp:lastModifiedBy>Patrick Biggs</cp:lastModifiedBy>
  <cp:revision>1</cp:revision>
  <dcterms:created xsi:type="dcterms:W3CDTF">2020-11-05T00:16:33Z</dcterms:created>
  <dcterms:modified xsi:type="dcterms:W3CDTF">2024-11-11T17:25:17Z</dcterms:modified>
</cp:coreProperties>
</file>