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53AE3-60FF-A9C4-9D69-551BC8ADB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6DE71-3AFA-1197-CB59-9D4D297A0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74578-640D-F1EE-09BB-3C455913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866CD-3700-250C-56B5-4A2B6AA8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853C5-269A-C3C1-DD57-B6F9E437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76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6174-F0EA-32B6-A7A3-3B0A2843D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41B6E9-7DBD-EB64-B1B4-1BD54B2A9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1F9C0-9C1C-9696-4DEB-1E18CB538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3BF7A-D787-097A-AC35-B8B326E7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25981-DB2D-95C5-FFB2-4CE92528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E6A431-AE6D-6CF3-3758-9C786DEDB1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4035E-8DA1-C673-7C0D-00F52EF3E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37363-0EEA-A98F-8F4E-D238BA097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B9450-6A8E-57AC-F9C7-FC1746CA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5A7B-9E53-08F8-D745-45C033FC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45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91C0B-8755-725A-8BAC-9C637FDA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9E72C-E7E4-E86B-B169-B84A4BF88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180E-D437-9FB1-6277-26123ABAF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6A5D9-2DB1-BF59-ABFA-1DE212F0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18881-5B3B-55FC-4497-21AD3B6C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620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D8D5-F866-13E5-26BA-A69D742CB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F197C-BAD6-AC07-E026-D88FED502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D10DB-173F-0003-B5BF-C37B7EEA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46C0C-E8A7-B334-D9CD-6E7DD0A36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44FDB-19AE-16D0-CF05-2A7C4B484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31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031E-A283-83E1-2B01-56F6C569C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5F995-254B-CBC1-D15D-65DD7BFF0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F18DD-6656-899F-DD89-E9D6E368E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E03C4-B8A4-8DD2-C916-82E238CA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51924-E1DF-319E-2A95-A19641E0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3BE7C-C809-A4D0-FA5D-C428E4CF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22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6D3B6-F103-653F-7792-0A718C2F6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312E8-35AC-7F0D-F71C-905AAE425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52E2F-E5AE-2368-88CD-6404F4148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7E50E5-9BE8-7C7F-1FF2-75445D7DDA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C6ADF-A6F1-809F-A4E3-224B2B9B0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F5AEB-D548-A15C-92D6-BAC5EC7AC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820EA-6280-B52D-D8BD-9E96F575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1E3437-B0F5-6413-F7DC-1478A268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73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823B4-0076-17EF-5B1A-7DBE3C8C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8A81D-93F9-4959-7750-529057438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DAE00-DFED-EBA8-B2D6-CE1CF315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33006-E3C0-9372-E9BD-078677C8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210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DCA4CA-AC2A-DF22-7AB9-BCB90DE7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F3EAE0-AFC7-4D27-B314-BDC84E29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687AE-C8B3-9A8F-6D06-CC8A4940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329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00699-DD49-CD46-5F64-FAECD7FF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C86F9-9DE0-E7C2-A283-BC14A2863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6A6638-9AA9-32AD-C7BB-6550D2B1C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00675-04FB-BCEB-6CFE-25768F0A7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3ABC0-6FAE-5016-43A1-526D7E02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326C5-F432-169F-00A3-FFEC5A284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0911-210F-3938-81FB-F1CBCA421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3BBFBF-4A8D-5F5C-02C6-05D578F17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77F53-3014-28B0-9360-FBCDD1F52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04F19-E950-F5B3-5334-7A0EEB71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3F55B-52E7-F171-D12A-4F8A8D46F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D39AE-9CBE-6748-9381-1505E69B3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87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472435-4A52-4810-ACB9-E64C0132B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3D06B-9A1C-1125-1D9E-FE7447B93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E62B3-BB87-3833-A0CC-BC929D58A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B97C62-2E99-42DF-8278-EAE5346763F5}" type="datetimeFigureOut">
              <a:rPr lang="en-CA" smtClean="0"/>
              <a:t>2024-10-29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00EC0-C729-B7F0-452C-8804A37B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204EE-B3FD-365D-52E1-0E9809621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CD8D19-A786-4974-BB85-5AE75FCD6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86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6FC42E6-6C25-4922-95D2-B97B1E123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95F874-A8A5-4A14-8CFC-828968DE6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754" y="0"/>
            <a:ext cx="4731782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EC71B-EC92-4C05-776B-05DD853C8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841" y="381157"/>
            <a:ext cx="3415822" cy="3586258"/>
          </a:xfrm>
        </p:spPr>
        <p:txBody>
          <a:bodyPr anchor="b">
            <a:normAutofit/>
          </a:bodyPr>
          <a:lstStyle/>
          <a:p>
            <a:r>
              <a:rPr lang="en-CA" sz="7200" b="1" dirty="0">
                <a:solidFill>
                  <a:srgbClr val="595959"/>
                </a:solidFill>
              </a:rPr>
              <a:t>SOD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8D76C-D5C9-02A4-55E4-4361AB2B8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716" y="4348571"/>
            <a:ext cx="2924843" cy="1637987"/>
          </a:xfrm>
        </p:spPr>
        <p:txBody>
          <a:bodyPr anchor="t">
            <a:normAutofit/>
          </a:bodyPr>
          <a:lstStyle/>
          <a:p>
            <a:r>
              <a:rPr lang="en-CA" sz="3200" dirty="0">
                <a:solidFill>
                  <a:srgbClr val="595959"/>
                </a:solidFill>
              </a:rPr>
              <a:t>COACHES CONFERENCE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4260C81-3A4E-711F-620B-017B417DB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4844" y="685799"/>
            <a:ext cx="3538731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714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A0C4A9-62F3-27A4-1615-2A43419FDD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67911AC-A553-78E4-8812-B7E62F2C0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3384887-97CC-FF2B-B8CA-11C0BBC44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52394AD-4086-E7AE-40B4-8E7EFD1872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481952-002C-09D0-A111-40AA5C1D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SOD Club Representatives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BF39B-F8FE-5CE1-1475-DEA9202B0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6258627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SOD will be reaching out to Head Coaches to help find a lead coach to act as an SOD rep.</a:t>
            </a:r>
          </a:p>
          <a:p>
            <a:pPr marL="0" indent="0">
              <a:buNone/>
            </a:pP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The SOD reps will have a couple of short meetings pre and in-season so they have the latest info from SOD.  The goal is to have more than just the Head Coaches hel</a:t>
            </a: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p inform other coaches, athletes and parents on what SOD is doing to support the race community</a:t>
            </a: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4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FAE107-0616-F785-E9FD-C245AD6A0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1C9D2D5-8864-4299-6687-A890FAD1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6C3CEA3-EFEC-5F72-61E1-FD79300F9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5F48D4C-6D5A-26B7-8EDA-2207B3F549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041EBC-2DB7-2477-79CA-F3B3994B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SOD Officials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0B15B-3D8F-3BAF-40F3-B97809265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6258627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SOD will be sending all registered officials our new officials patches to help identify them both at the clubs and on race days</a:t>
            </a:r>
          </a:p>
          <a:p>
            <a:pPr marL="0" indent="0">
              <a:buNone/>
            </a:pPr>
            <a:endParaRPr lang="en-US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  <p:pic>
        <p:nvPicPr>
          <p:cNvPr id="8" name="Picture 7" descr="A pair of white headphones with red and black patches&#10;&#10;Description automatically generated">
            <a:extLst>
              <a:ext uri="{FF2B5EF4-FFF2-40B4-BE49-F238E27FC236}">
                <a16:creationId xmlns:a16="http://schemas.microsoft.com/office/drawing/2014/main" id="{BB1910E1-19C3-D95B-AE83-FE76F42C8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7395"/>
          <a:stretch/>
        </p:blipFill>
        <p:spPr>
          <a:xfrm>
            <a:off x="6605823" y="2978962"/>
            <a:ext cx="3749058" cy="416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26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2BB6290-A9A8-AE84-16AE-353ADC351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63C4E38-5FCE-F7AF-9E1F-2B24B06EBB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4E064DC-0E90-E753-AEE1-D2A53A78C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88DD5A0A-8B6F-978A-C890-E330197A8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6954C1-3D43-F821-7EDA-5F2C6A4E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2743296"/>
          </a:xfrm>
        </p:spPr>
        <p:txBody>
          <a:bodyPr anchor="b">
            <a:normAutofit/>
          </a:bodyPr>
          <a:lstStyle/>
          <a:p>
            <a:pPr algn="ctr"/>
            <a:r>
              <a:rPr lang="en-CA" sz="5400" b="1" dirty="0">
                <a:solidFill>
                  <a:srgbClr val="595959"/>
                </a:solidFill>
              </a:rPr>
              <a:t>Thanks!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A30DF-A06B-2FC0-F1B4-2CD7DCDFE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2475" y="5383623"/>
            <a:ext cx="3539439" cy="128902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8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9E881A4-A468-403A-9941-F8FFD5C681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6711BB7-D47B-3C5B-44E0-06B1774A4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6F168544-607B-491A-8601-3087D0FCE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AA348-AB81-6D62-D4D8-A3ECB57C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>
                <a:solidFill>
                  <a:srgbClr val="595959"/>
                </a:solidFill>
              </a:rPr>
              <a:t>SOD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0C014-2A23-8F5C-736D-2D4D514FB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5667269" cy="35392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1400" b="1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Co-Chairs</a:t>
            </a:r>
          </a:p>
          <a:p>
            <a:pPr marL="0" indent="0">
              <a:buNone/>
            </a:pP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Jason Manning – Chair /Treasurer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Jen Gillard – Chair / Officials / Treasurer</a:t>
            </a:r>
          </a:p>
          <a:p>
            <a:endParaRPr lang="en-CA" sz="1400" b="0" i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b="1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Committee Members</a:t>
            </a:r>
          </a:p>
          <a:p>
            <a:pPr marL="0" indent="0">
              <a:buNone/>
            </a:pP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Laura Berry- Secretary / Communications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Tomaz Senk – Regional Liaison / Community Development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Norm Greer  – Regional Liaison/ Member Advisory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Laura Misener – Regional Liaison / Governance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>
                <a:solidFill>
                  <a:srgbClr val="595959"/>
                </a:solidFill>
                <a:latin typeface="Montserrat" panose="00000500000000000000" pitchFamily="2" charset="0"/>
              </a:rPr>
              <a:t>Tim Buchanan</a:t>
            </a: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 – Athletics/ Governance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Dave Campbell – Athletics / Coach Advisory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Anna Gerol  – Committee Member</a:t>
            </a:r>
            <a:br>
              <a:rPr lang="en-CA" sz="1400">
                <a:solidFill>
                  <a:srgbClr val="595959"/>
                </a:solidFill>
              </a:rPr>
            </a:br>
            <a:r>
              <a:rPr lang="en-CA" sz="1400" b="0" i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David Nighswander – Past Chair</a:t>
            </a:r>
            <a:endParaRPr lang="en-CA" sz="1400">
              <a:solidFill>
                <a:srgbClr val="595959"/>
              </a:solidFill>
            </a:endParaRPr>
          </a:p>
          <a:p>
            <a:endParaRPr lang="en-CA" sz="140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8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2E57EA-5217-88DB-341C-019ADB9E3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4A62640-E70A-FF7E-03A2-2EA50D8C2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6F92465-C13D-37B9-5090-308A95C2C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F4CFE72-2577-7E7A-4EF4-16B05D50E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31A61E-002A-6A52-8F76-882E7016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SOD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207BD-CA6F-449D-19B0-27ACF189E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5667269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Shawn Letton – SOD Manager (Mar– Dec)</a:t>
            </a: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Suki Chapman –AOA Program Manager/Member Service</a:t>
            </a: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TBD – SOD In-Season Manager (Dec – Mar)</a:t>
            </a: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b="1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9BA583-9A40-FECB-AD8E-D68CFA368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267" y="2447336"/>
            <a:ext cx="2273865" cy="22738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6E3552-94FA-6A02-FB8C-57399CB63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723" y="4376727"/>
            <a:ext cx="1300484" cy="130048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2904969-3851-F709-1D25-8C18ACE9D3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584" y="2606609"/>
            <a:ext cx="1831852" cy="18318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882A88B-E294-27E5-EE7D-C32B91905D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535" y="2668342"/>
            <a:ext cx="1828804" cy="18318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1EED42E-7EC1-E1A6-1E17-A0E1462F283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923" y="2626705"/>
            <a:ext cx="1831852" cy="18318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C63185F-F3B2-EE75-1CC1-8A860D10AE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170" y="2674519"/>
            <a:ext cx="1831852" cy="183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12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0EE7BE-A0E6-DF70-AE8F-B3DADFE48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8EEA7A4-D9A5-81D8-7C6C-4E339D165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CD473D6-EDC0-DD40-A0E4-0535479CB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21126A2-EA4D-1869-322B-F8E88D48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F8CEC7-F1FD-E096-0587-D5A8D833A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SOD 2024/5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39B6-6282-6D53-AD9A-8F862945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5667269" cy="422531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CA" sz="1400" b="1" dirty="0">
                <a:solidFill>
                  <a:srgbClr val="595959"/>
                </a:solidFill>
                <a:latin typeface="Montserrat" panose="00000500000000000000" pitchFamily="2" charset="0"/>
              </a:rPr>
              <a:t>Structural Changes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U12 under U12 Development Banner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SCUP includes U14/U16/U18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U19 to U18</a:t>
            </a:r>
          </a:p>
          <a:p>
            <a:pPr marL="0" indent="0">
              <a:buNone/>
            </a:pPr>
            <a:endParaRPr lang="en-CA" sz="1400" b="1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b="1" dirty="0">
                <a:solidFill>
                  <a:srgbClr val="595959"/>
                </a:solidFill>
                <a:latin typeface="Montserrat" panose="00000500000000000000" pitchFamily="2" charset="0"/>
              </a:rPr>
              <a:t>Supporting Coaches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Fitness Test Returned in 2024</a:t>
            </a: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Ski Cross integration focus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SOD Club Ambassador Program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Financial Support for the Coach Conference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SOD Spring Summit and Fall Scheduling Meeting</a:t>
            </a: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b="1" dirty="0">
                <a:solidFill>
                  <a:srgbClr val="595959"/>
                </a:solidFill>
                <a:latin typeface="Montserrat" panose="00000500000000000000" pitchFamily="2" charset="0"/>
              </a:rPr>
              <a:t>Supporting Administration Staff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New Team Scoring Website and Calculating Program</a:t>
            </a:r>
          </a:p>
          <a:p>
            <a:pPr marL="0" indent="0">
              <a:buNone/>
            </a:pPr>
            <a:endParaRPr lang="en-CA" sz="1400" b="1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8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841AFF-0EEC-3CC1-DCF2-1CBC20969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89996AD-8311-8657-714E-85E614209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C9F2DAA-61FD-E5B1-20A7-00F76261A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0FA7BC1-C7D5-BAFF-830A-A1B6EF487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59D901-571B-8E8D-91A6-D0978D7BC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SOD Fitness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631A6-F940-C5D2-C209-0370E4F7E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5667269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1400" b="1" dirty="0">
                <a:solidFill>
                  <a:srgbClr val="595959"/>
                </a:solidFill>
                <a:latin typeface="Montserrat" panose="00000500000000000000" pitchFamily="2" charset="0"/>
              </a:rPr>
              <a:t>York University September 28/29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140 Athletes Tested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U14 and U16 Test required for OCUP athletes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U12 Test focused on Learning the Skills and Movements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Test days ran</a:t>
            </a: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 smoothly thanks to all the volunteers who supported the event.  It couldn’t have happened without them</a:t>
            </a:r>
            <a:r>
              <a:rPr lang="en-CA" sz="1400" b="1" dirty="0">
                <a:solidFill>
                  <a:srgbClr val="595959"/>
                </a:solidFill>
                <a:latin typeface="Montserrat" panose="00000500000000000000" pitchFamily="2" charset="0"/>
              </a:rPr>
              <a:t>.</a:t>
            </a:r>
          </a:p>
          <a:p>
            <a:pPr marL="0" indent="0">
              <a:buNone/>
            </a:pPr>
            <a:endParaRPr lang="en-CA" sz="1400" b="1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b="1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Big Thanks the Fitness Test Committee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Stefan Overgaard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Catherine Strus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Kiersten Sutherland</a:t>
            </a: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4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1262A5-C3A6-B881-6744-5C66763FA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DBE4E98-A8FE-8418-A1B9-3B9D0B308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A71339F-6BA9-3AEE-1799-8234FA871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0708D99-1ED5-74AF-09FA-3170BD7DA1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38C077-FC0E-AE98-3B55-3E7B3A78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U12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F8781-6C5E-140C-411C-5803BC06C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5667269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1400" b="1" dirty="0">
                <a:solidFill>
                  <a:srgbClr val="595959"/>
                </a:solidFill>
                <a:latin typeface="Montserrat" panose="00000500000000000000" pitchFamily="2" charset="0"/>
              </a:rPr>
              <a:t>Why the Change to U12 Development?</a:t>
            </a: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U12 is a feeder to the SCUP or OCUP circuits</a:t>
            </a: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U12 is built around staying in bracket for the full season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072C4D-C3B3-E281-8FB7-2800457FDE60}"/>
              </a:ext>
            </a:extLst>
          </p:cNvPr>
          <p:cNvSpPr/>
          <p:nvPr/>
        </p:nvSpPr>
        <p:spPr>
          <a:xfrm>
            <a:off x="7343530" y="3225113"/>
            <a:ext cx="2282384" cy="107503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U12 Development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AA54D41-BF16-DFFA-5DDB-AA3D0160A9A4}"/>
              </a:ext>
            </a:extLst>
          </p:cNvPr>
          <p:cNvSpPr/>
          <p:nvPr/>
        </p:nvSpPr>
        <p:spPr>
          <a:xfrm>
            <a:off x="5065545" y="4540408"/>
            <a:ext cx="2282384" cy="107503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SCUP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BD6B58-AF93-CE68-7179-2A724E1E81E0}"/>
              </a:ext>
            </a:extLst>
          </p:cNvPr>
          <p:cNvSpPr/>
          <p:nvPr/>
        </p:nvSpPr>
        <p:spPr>
          <a:xfrm>
            <a:off x="9625914" y="4540408"/>
            <a:ext cx="2282384" cy="107503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OCUP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B8356CB-ECDF-C3FC-3D88-A2A6E2D391D9}"/>
              </a:ext>
            </a:extLst>
          </p:cNvPr>
          <p:cNvSpPr/>
          <p:nvPr/>
        </p:nvSpPr>
        <p:spPr>
          <a:xfrm rot="2464659">
            <a:off x="7007542" y="4158535"/>
            <a:ext cx="484632" cy="53751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5026A2C-AB3C-6C5B-1D30-50316B47E24F}"/>
              </a:ext>
            </a:extLst>
          </p:cNvPr>
          <p:cNvSpPr/>
          <p:nvPr/>
        </p:nvSpPr>
        <p:spPr>
          <a:xfrm rot="19432830">
            <a:off x="9454062" y="4151521"/>
            <a:ext cx="484632" cy="53751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986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110485-B86F-6046-373C-7C596ACFBD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8E73D60-8386-356F-B705-09577B35A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F97A852-6930-068E-3678-5D3DEDBAB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0D53482-1180-6660-DAE8-BB3370F56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3A4DD-607E-5A12-95F5-D91786691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SCUP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A930-8248-5A05-3B0E-900AB1F8F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5667269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SCUP Schedule is Live in Draft form on the AOA site!</a:t>
            </a:r>
          </a:p>
          <a:p>
            <a:pPr marL="0" indent="0">
              <a:buNone/>
            </a:pP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SCUP continues both an Individual and Team Scoring Focus</a:t>
            </a: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New SCUP Website hosting a</a:t>
            </a:r>
            <a:r>
              <a:rPr lang="en-CA" sz="1400" dirty="0">
                <a:solidFill>
                  <a:srgbClr val="595959"/>
                </a:solidFill>
                <a:latin typeface="Montserrat" panose="00000500000000000000" pitchFamily="2" charset="0"/>
              </a:rPr>
              <a:t>thletes individual and team scores</a:t>
            </a:r>
          </a:p>
          <a:p>
            <a:pPr marL="0" indent="0">
              <a:buNone/>
            </a:pPr>
            <a:endParaRPr lang="en-CA" sz="1400" dirty="0">
              <a:solidFill>
                <a:srgbClr val="595959"/>
              </a:solidFill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Access to OCUP Finals from SCUP will be based on a standalone race held on a Friday in February.  Clubs will receive quota for this race selects athletes that will attend</a:t>
            </a:r>
          </a:p>
        </p:txBody>
      </p:sp>
    </p:spTree>
    <p:extLst>
      <p:ext uri="{BB962C8B-B14F-4D97-AF65-F5344CB8AC3E}">
        <p14:creationId xmlns:p14="http://schemas.microsoft.com/office/powerpoint/2010/main" val="251189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92BDF5-79ED-2599-1387-C13570B78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B6F2258-881D-B07F-DA58-FE9AB5DE7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1155301-B359-9FD1-7BC5-E80BEA4FC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CCFBA8F-F5EB-3F55-C08E-B2948FC1D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4C349B-6D81-EBCA-4E1D-515C8FE5E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SOD Ski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D38-C839-42C5-D9D2-2309FBDCB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6258627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SOD has assembled a Ski Cross Committee to help educate resorts/operations managers, coaches, officials, athletes and parents around Ski Cross.</a:t>
            </a:r>
          </a:p>
          <a:p>
            <a:pPr marL="0" indent="0">
              <a:buNone/>
            </a:pPr>
            <a:endParaRPr lang="en-US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The committee’s goal is to increase awareness of cross and train more coaches, officials and builders to deliver cross as well as educating parents and athletes around cross</a:t>
            </a:r>
          </a:p>
          <a:p>
            <a:pPr marL="0" indent="0">
              <a:buNone/>
            </a:pPr>
            <a:endParaRPr lang="en-US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en-US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The committee is working to integrate Cross into Development and SCUPs event series for 2025/26</a:t>
            </a:r>
          </a:p>
          <a:p>
            <a:pPr marL="0" indent="0">
              <a:buNone/>
            </a:pP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1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FD75FA-56FE-2DDC-9023-77D5E4E7B5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2FDF277-ABA8-521B-C620-D187CF9B80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12EF340-2DA9-748F-51CE-74A7FE5BA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1443" y="1088501"/>
            <a:ext cx="3019248" cy="4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B21E926-7848-9FDC-6639-F28E3181C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8703" y="1"/>
            <a:ext cx="7423298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BB0263-AC76-0749-EA9C-025D54CB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287" y="871442"/>
            <a:ext cx="5667269" cy="1289024"/>
          </a:xfrm>
        </p:spPr>
        <p:txBody>
          <a:bodyPr anchor="b">
            <a:normAutofit/>
          </a:bodyPr>
          <a:lstStyle/>
          <a:p>
            <a:pPr algn="ctr"/>
            <a:r>
              <a:rPr lang="en-CA" sz="3200" dirty="0">
                <a:solidFill>
                  <a:srgbClr val="595959"/>
                </a:solidFill>
              </a:rPr>
              <a:t>Ski Cross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CA9B4-A112-95E8-23C6-24526CFE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287" y="2447337"/>
            <a:ext cx="5667269" cy="422531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Victoria Fenninger – Chair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Paul Plotz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Tom Vincent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Brad Lashley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Brad Neil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Cam Farrell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Charles McGee Jennings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Rob Dunlop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Henry Haiduk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Sean Miller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Alex Thayer</a:t>
            </a:r>
          </a:p>
          <a:p>
            <a:pPr marL="0" indent="0">
              <a:buNone/>
            </a:pPr>
            <a:r>
              <a:rPr lang="en-CA" sz="1400" i="0" dirty="0">
                <a:solidFill>
                  <a:srgbClr val="595959"/>
                </a:solidFill>
                <a:effectLst/>
                <a:latin typeface="Montserrat" panose="00000500000000000000" pitchFamily="2" charset="0"/>
              </a:rPr>
              <a:t>Tim Buchanan</a:t>
            </a:r>
          </a:p>
          <a:p>
            <a:pPr marL="0" indent="0">
              <a:buNone/>
            </a:pPr>
            <a:endParaRPr lang="en-CA" sz="1400" i="0" dirty="0">
              <a:solidFill>
                <a:srgbClr val="595959"/>
              </a:solidFill>
              <a:effectLst/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354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8717</TotalTime>
  <Words>534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Montserrat</vt:lpstr>
      <vt:lpstr>Office Theme</vt:lpstr>
      <vt:lpstr>SOD UPDATE</vt:lpstr>
      <vt:lpstr>SOD Committee</vt:lpstr>
      <vt:lpstr>SOD Staff</vt:lpstr>
      <vt:lpstr>SOD 2024/5 Goals</vt:lpstr>
      <vt:lpstr>SOD Fitness Testing</vt:lpstr>
      <vt:lpstr>U12 Development</vt:lpstr>
      <vt:lpstr>SCUP</vt:lpstr>
      <vt:lpstr>SOD Ski Cross</vt:lpstr>
      <vt:lpstr>Ski Cross Committee</vt:lpstr>
      <vt:lpstr>SOD Club Representatives</vt:lpstr>
      <vt:lpstr>SOD Officials Support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Shawn Letton</dc:creator>
  <cp:lastModifiedBy>Shawn Letton</cp:lastModifiedBy>
  <cp:revision>3</cp:revision>
  <dcterms:created xsi:type="dcterms:W3CDTF">2024-10-29T12:37:42Z</dcterms:created>
  <dcterms:modified xsi:type="dcterms:W3CDTF">2024-11-04T13:55:29Z</dcterms:modified>
</cp:coreProperties>
</file>